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22860000"/>
  <p:notesSz cx="9305925" cy="7019925"/>
  <p:defaultTextStyle>
    <a:defPPr>
      <a:defRPr lang="en-US"/>
    </a:defPPr>
    <a:lvl1pPr marL="0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12376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24751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37128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49504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61880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74256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86633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99008" algn="l" defTabSz="5024751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eo" initials="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1A2"/>
    <a:srgbClr val="374D84"/>
    <a:srgbClr val="1B62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349" autoAdjust="0"/>
  </p:normalViewPr>
  <p:slideViewPr>
    <p:cSldViewPr>
      <p:cViewPr>
        <p:scale>
          <a:sx n="110" d="100"/>
          <a:sy n="110" d="100"/>
        </p:scale>
        <p:origin x="8634" y="8400"/>
      </p:cViewPr>
      <p:guideLst>
        <p:guide orient="horz" pos="7201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2a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2a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2a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Presentations\VSS%20(Naples%202012)\images\Images%20(Experiment%202a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cust"/>
            <c:plus>
              <c:numRef>
                <c:f>Sheet1!$B$9:$K$9</c:f>
                <c:numCache>
                  <c:formatCode>General</c:formatCode>
                  <c:ptCount val="10"/>
                  <c:pt idx="0">
                    <c:v>2.3339301531461402E-2</c:v>
                  </c:pt>
                  <c:pt idx="1">
                    <c:v>2.2937554374151292E-2</c:v>
                  </c:pt>
                  <c:pt idx="2">
                    <c:v>2.2681724081540219E-2</c:v>
                  </c:pt>
                  <c:pt idx="3">
                    <c:v>2.2681724081540219E-2</c:v>
                  </c:pt>
                  <c:pt idx="4">
                    <c:v>2.6241566156640014E-2</c:v>
                  </c:pt>
                  <c:pt idx="5">
                    <c:v>2.1743133403471938E-2</c:v>
                  </c:pt>
                  <c:pt idx="6">
                    <c:v>1.7287020797998421E-2</c:v>
                  </c:pt>
                  <c:pt idx="7">
                    <c:v>2.1111192558770434E-2</c:v>
                  </c:pt>
                  <c:pt idx="8">
                    <c:v>2.13279518385192E-2</c:v>
                  </c:pt>
                  <c:pt idx="9">
                    <c:v>2.5855824815314218E-2</c:v>
                  </c:pt>
                </c:numCache>
              </c:numRef>
            </c:plus>
            <c:minus>
              <c:numRef>
                <c:f>Sheet1!$B$9:$K$9</c:f>
                <c:numCache>
                  <c:formatCode>General</c:formatCode>
                  <c:ptCount val="10"/>
                  <c:pt idx="0">
                    <c:v>2.3339301531461402E-2</c:v>
                  </c:pt>
                  <c:pt idx="1">
                    <c:v>2.2937554374151292E-2</c:v>
                  </c:pt>
                  <c:pt idx="2">
                    <c:v>2.2681724081540219E-2</c:v>
                  </c:pt>
                  <c:pt idx="3">
                    <c:v>2.2681724081540219E-2</c:v>
                  </c:pt>
                  <c:pt idx="4">
                    <c:v>2.6241566156640014E-2</c:v>
                  </c:pt>
                  <c:pt idx="5">
                    <c:v>2.1743133403471938E-2</c:v>
                  </c:pt>
                  <c:pt idx="6">
                    <c:v>1.7287020797998421E-2</c:v>
                  </c:pt>
                  <c:pt idx="7">
                    <c:v>2.1111192558770434E-2</c:v>
                  </c:pt>
                  <c:pt idx="8">
                    <c:v>2.13279518385192E-2</c:v>
                  </c:pt>
                  <c:pt idx="9">
                    <c:v>2.5855824815314218E-2</c:v>
                  </c:pt>
                </c:numCache>
              </c:numRef>
            </c:minus>
            <c:spPr>
              <a:ln w="19050"/>
            </c:spPr>
          </c:errBars>
          <c:cat>
            <c:strRef>
              <c:f>Sheet1!$B$7:$K$7</c:f>
              <c:strCache>
                <c:ptCount val="10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</c:strCache>
            </c:strRef>
          </c:cat>
          <c:val>
            <c:numRef>
              <c:f>Sheet1!$B$8:$K$8</c:f>
              <c:numCache>
                <c:formatCode>General</c:formatCode>
                <c:ptCount val="10"/>
                <c:pt idx="0">
                  <c:v>0.73333333333333295</c:v>
                </c:pt>
                <c:pt idx="1">
                  <c:v>0.74722222222222201</c:v>
                </c:pt>
                <c:pt idx="2">
                  <c:v>0.75555555555555642</c:v>
                </c:pt>
                <c:pt idx="3">
                  <c:v>0.75555555555555642</c:v>
                </c:pt>
                <c:pt idx="4">
                  <c:v>0.44722222222222219</c:v>
                </c:pt>
                <c:pt idx="5">
                  <c:v>0.78333333333333299</c:v>
                </c:pt>
                <c:pt idx="6">
                  <c:v>0.87777777777777843</c:v>
                </c:pt>
                <c:pt idx="7">
                  <c:v>0.8</c:v>
                </c:pt>
                <c:pt idx="8">
                  <c:v>0.79444444444444395</c:v>
                </c:pt>
                <c:pt idx="9">
                  <c:v>0.60000000000000042</c:v>
                </c:pt>
              </c:numCache>
            </c:numRef>
          </c:val>
        </c:ser>
        <c:gapWidth val="40"/>
        <c:axId val="66020480"/>
        <c:axId val="66081152"/>
      </c:barChart>
      <c:scatterChart>
        <c:scatterStyle val="smoothMarker"/>
        <c:ser>
          <c:idx val="1"/>
          <c:order val="1"/>
          <c:tx>
            <c:v>0,5</c:v>
          </c:tx>
          <c:spPr>
            <a:ln w="317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Sheet1!$N$8:$O$8</c:f>
              <c:numCache>
                <c:formatCode>General</c:formatCode>
                <c:ptCount val="2"/>
                <c:pt idx="0">
                  <c:v>10.5</c:v>
                </c:pt>
                <c:pt idx="1">
                  <c:v>0.5</c:v>
                </c:pt>
              </c:numCache>
            </c:numRef>
          </c:xVal>
          <c:yVal>
            <c:numRef>
              <c:f>Sheet1!$N$7:$O$7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1"/>
        </c:ser>
        <c:ser>
          <c:idx val="2"/>
          <c:order val="2"/>
          <c:tx>
            <c:v>Average</c:v>
          </c:tx>
          <c:spPr>
            <a:ln w="31750">
              <a:solidFill>
                <a:srgbClr val="7030A0"/>
              </a:solidFill>
              <a:prstDash val="sysDot"/>
            </a:ln>
          </c:spPr>
          <c:marker>
            <c:symbol val="none"/>
          </c:marker>
          <c:xVal>
            <c:numRef>
              <c:f>Sheet1!$N$9:$N$10</c:f>
              <c:numCache>
                <c:formatCode>General</c:formatCode>
                <c:ptCount val="2"/>
                <c:pt idx="0">
                  <c:v>0.5</c:v>
                </c:pt>
                <c:pt idx="1">
                  <c:v>10.5</c:v>
                </c:pt>
              </c:numCache>
            </c:numRef>
          </c:xVal>
          <c:yVal>
            <c:numRef>
              <c:f>Sheet1!$O$9:$O$10</c:f>
              <c:numCache>
                <c:formatCode>General</c:formatCode>
                <c:ptCount val="2"/>
                <c:pt idx="0">
                  <c:v>0.72944444444444489</c:v>
                </c:pt>
                <c:pt idx="1">
                  <c:v>0.72944444444444489</c:v>
                </c:pt>
              </c:numCache>
            </c:numRef>
          </c:yVal>
          <c:smooth val="1"/>
        </c:ser>
        <c:ser>
          <c:idx val="3"/>
          <c:order val="3"/>
          <c:tx>
            <c:v>Vertex counting</c:v>
          </c:tx>
          <c:spPr>
            <a:ln w="31750">
              <a:solidFill>
                <a:srgbClr val="1C61A2"/>
              </a:solidFill>
              <a:prstDash val="sysDot"/>
            </a:ln>
          </c:spPr>
          <c:marker>
            <c:symbol val="none"/>
          </c:marker>
          <c:dPt>
            <c:idx val="1"/>
            <c:spPr>
              <a:ln w="31750">
                <a:solidFill>
                  <a:srgbClr val="FF0000"/>
                </a:solidFill>
                <a:prstDash val="sysDot"/>
              </a:ln>
            </c:spPr>
          </c:dPt>
          <c:xVal>
            <c:numRef>
              <c:f>Sheet1!$N$11:$N$12</c:f>
              <c:numCache>
                <c:formatCode>General</c:formatCode>
                <c:ptCount val="2"/>
                <c:pt idx="0">
                  <c:v>0.5</c:v>
                </c:pt>
                <c:pt idx="1">
                  <c:v>10.5</c:v>
                </c:pt>
              </c:numCache>
            </c:numRef>
          </c:xVal>
          <c:yVal>
            <c:numRef>
              <c:f>Sheet1!$O$11:$O$12</c:f>
              <c:numCache>
                <c:formatCode>General</c:formatCode>
                <c:ptCount val="2"/>
                <c:pt idx="0">
                  <c:v>0.98329999999999951</c:v>
                </c:pt>
                <c:pt idx="1">
                  <c:v>0.98329999999999951</c:v>
                </c:pt>
              </c:numCache>
            </c:numRef>
          </c:yVal>
          <c:smooth val="1"/>
        </c:ser>
        <c:ser>
          <c:idx val="4"/>
          <c:order val="4"/>
          <c:tx>
            <c:v>Convexity</c:v>
          </c:tx>
          <c:spPr>
            <a:ln w="31750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Sheet1!$N$13:$N$14</c:f>
              <c:numCache>
                <c:formatCode>General</c:formatCode>
                <c:ptCount val="2"/>
                <c:pt idx="0">
                  <c:v>0.5</c:v>
                </c:pt>
                <c:pt idx="1">
                  <c:v>10.5</c:v>
                </c:pt>
              </c:numCache>
            </c:numRef>
          </c:xVal>
          <c:yVal>
            <c:numRef>
              <c:f>Sheet1!$O$13:$O$14</c:f>
              <c:numCache>
                <c:formatCode>General</c:formatCode>
                <c:ptCount val="2"/>
                <c:pt idx="0">
                  <c:v>0.9167000000000004</c:v>
                </c:pt>
                <c:pt idx="1">
                  <c:v>0.9167000000000004</c:v>
                </c:pt>
              </c:numCache>
            </c:numRef>
          </c:yVal>
          <c:smooth val="1"/>
        </c:ser>
        <c:axId val="66020480"/>
        <c:axId val="66081152"/>
      </c:scatterChart>
      <c:catAx>
        <c:axId val="66020480"/>
        <c:scaling>
          <c:orientation val="minMax"/>
        </c:scaling>
        <c:axPos val="b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0"/>
            </a:pPr>
            <a:endParaRPr lang="de-DE"/>
          </a:p>
        </c:txPr>
        <c:crossAx val="66081152"/>
        <c:crosses val="autoZero"/>
        <c:auto val="1"/>
        <c:lblAlgn val="ctr"/>
        <c:lblOffset val="100"/>
      </c:catAx>
      <c:valAx>
        <c:axId val="66081152"/>
        <c:scaling>
          <c:orientation val="minMax"/>
          <c:max val="1"/>
          <c:min val="0"/>
        </c:scaling>
        <c:axPos val="l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Helvetica" pitchFamily="2" charset="0"/>
              </a:defRPr>
            </a:pPr>
            <a:endParaRPr lang="de-DE"/>
          </a:p>
        </c:txPr>
        <c:crossAx val="66020480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>
          <a:latin typeface="Helvetica" pitchFamily="2" charset="0"/>
        </a:defRPr>
      </a:pPr>
      <a:endParaRPr lang="de-D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Sheet1!$B$1042:$B$1051</c:f>
              <c:numCache>
                <c:formatCode>General</c:formatCode>
                <c:ptCount val="10"/>
                <c:pt idx="0">
                  <c:v>0.26143214745564208</c:v>
                </c:pt>
                <c:pt idx="1">
                  <c:v>0.48605784616840808</c:v>
                </c:pt>
                <c:pt idx="2">
                  <c:v>0.44990310894281721</c:v>
                </c:pt>
                <c:pt idx="3">
                  <c:v>0.23639497311500099</c:v>
                </c:pt>
                <c:pt idx="4">
                  <c:v>1.7374498683665203E-2</c:v>
                </c:pt>
                <c:pt idx="5">
                  <c:v>0.49287358081918436</c:v>
                </c:pt>
                <c:pt idx="6">
                  <c:v>0.70523047159170005</c:v>
                </c:pt>
                <c:pt idx="7">
                  <c:v>0.603511578389336</c:v>
                </c:pt>
                <c:pt idx="8">
                  <c:v>0.52485192235422995</c:v>
                </c:pt>
                <c:pt idx="9">
                  <c:v>0.6086913621288399</c:v>
                </c:pt>
              </c:numCache>
            </c:numRef>
          </c:xVal>
          <c:yVal>
            <c:numRef>
              <c:f>Sheet1!$C$1042:$C$1051</c:f>
              <c:numCache>
                <c:formatCode>General</c:formatCode>
                <c:ptCount val="10"/>
                <c:pt idx="0">
                  <c:v>0.46054294988236422</c:v>
                </c:pt>
                <c:pt idx="1">
                  <c:v>0.79181665204064799</c:v>
                </c:pt>
                <c:pt idx="2">
                  <c:v>0.70232198305426197</c:v>
                </c:pt>
                <c:pt idx="3">
                  <c:v>0.63465446637504774</c:v>
                </c:pt>
                <c:pt idx="4">
                  <c:v>0.50026834723335556</c:v>
                </c:pt>
                <c:pt idx="5">
                  <c:v>0.79480078467895698</c:v>
                </c:pt>
                <c:pt idx="6">
                  <c:v>0.83226883703755705</c:v>
                </c:pt>
                <c:pt idx="7">
                  <c:v>0.71170606977088902</c:v>
                </c:pt>
                <c:pt idx="8">
                  <c:v>0.79074405074961995</c:v>
                </c:pt>
                <c:pt idx="9">
                  <c:v>0.77741374687154996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Sheet1!$B$1058:$B$1067</c:f>
              <c:numCache>
                <c:formatCode>General</c:formatCode>
                <c:ptCount val="10"/>
                <c:pt idx="0">
                  <c:v>0.57692907062169874</c:v>
                </c:pt>
                <c:pt idx="1">
                  <c:v>0.19613950431160088</c:v>
                </c:pt>
                <c:pt idx="2">
                  <c:v>0.58394190430920401</c:v>
                </c:pt>
                <c:pt idx="3">
                  <c:v>0.53746034386664909</c:v>
                </c:pt>
                <c:pt idx="4">
                  <c:v>0.33951607724611238</c:v>
                </c:pt>
                <c:pt idx="5">
                  <c:v>2.4125152058795597E-2</c:v>
                </c:pt>
                <c:pt idx="6">
                  <c:v>0.35709916815897108</c:v>
                </c:pt>
                <c:pt idx="7">
                  <c:v>0.30153965930215898</c:v>
                </c:pt>
                <c:pt idx="8">
                  <c:v>7.8449667949439458E-2</c:v>
                </c:pt>
                <c:pt idx="9">
                  <c:v>0.44899691714608708</c:v>
                </c:pt>
              </c:numCache>
            </c:numRef>
          </c:xVal>
          <c:yVal>
            <c:numRef>
              <c:f>Sheet1!$C$1058:$C$1067</c:f>
              <c:numCache>
                <c:formatCode>General</c:formatCode>
                <c:ptCount val="10"/>
                <c:pt idx="0">
                  <c:v>1.8187661244995715E-2</c:v>
                </c:pt>
                <c:pt idx="1">
                  <c:v>6.2544183834822811E-2</c:v>
                </c:pt>
                <c:pt idx="2">
                  <c:v>4.6438724657752424E-3</c:v>
                </c:pt>
                <c:pt idx="3" formatCode="0.00E+00">
                  <c:v>5.2083701092222698E-5</c:v>
                </c:pt>
                <c:pt idx="4">
                  <c:v>6.8209920696867696E-2</c:v>
                </c:pt>
                <c:pt idx="5">
                  <c:v>0.12240499545856907</c:v>
                </c:pt>
                <c:pt idx="6">
                  <c:v>0.10260606156775907</c:v>
                </c:pt>
                <c:pt idx="7">
                  <c:v>8.8354647246486243E-2</c:v>
                </c:pt>
                <c:pt idx="8">
                  <c:v>4.6407493749649434E-2</c:v>
                </c:pt>
                <c:pt idx="9">
                  <c:v>0.15808248408955811</c:v>
                </c:pt>
              </c:numCache>
            </c:numRef>
          </c:yVal>
        </c:ser>
        <c:axId val="116278016"/>
        <c:axId val="116279552"/>
      </c:scatterChart>
      <c:scatterChart>
        <c:scatterStyle val="smoothMarker"/>
        <c:ser>
          <c:idx val="2"/>
          <c:order val="2"/>
          <c:spPr>
            <a:ln w="3175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Sheet1!$B$1052:$B$1053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Sheet1!$C$1052:$C$1053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axId val="116278016"/>
        <c:axId val="116279552"/>
      </c:scatterChart>
      <c:valAx>
        <c:axId val="116278016"/>
        <c:scaling>
          <c:orientation val="minMax"/>
          <c:max val="1"/>
          <c:min val="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6279552"/>
        <c:crosses val="autoZero"/>
        <c:crossBetween val="midCat"/>
        <c:majorUnit val="0.1"/>
      </c:valAx>
      <c:valAx>
        <c:axId val="116279552"/>
        <c:scaling>
          <c:orientation val="minMax"/>
          <c:max val="1"/>
          <c:min val="0"/>
        </c:scaling>
        <c:axPos val="l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6278016"/>
        <c:crosses val="autoZero"/>
        <c:crossBetween val="midCat"/>
        <c:majorUnit val="0.1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barChart>
        <c:barDir val="col"/>
        <c:grouping val="clustered"/>
        <c:ser>
          <c:idx val="0"/>
          <c:order val="0"/>
          <c:spPr>
            <a:ln w="25400">
              <a:solidFill>
                <a:sysClr val="windowText" lastClr="000000"/>
              </a:solidFill>
            </a:ln>
          </c:spPr>
          <c:val>
            <c:numRef>
              <c:f>Sheet1!$B$40:$B$49</c:f>
              <c:numCache>
                <c:formatCode>General</c:formatCode>
                <c:ptCount val="10"/>
                <c:pt idx="0">
                  <c:v>0.12944444444444425</c:v>
                </c:pt>
                <c:pt idx="1">
                  <c:v>9.0555555555555722E-2</c:v>
                </c:pt>
                <c:pt idx="2">
                  <c:v>9.9166666666666778E-2</c:v>
                </c:pt>
                <c:pt idx="3">
                  <c:v>8.1388888888888899E-2</c:v>
                </c:pt>
                <c:pt idx="4">
                  <c:v>7.1111111111111111E-2</c:v>
                </c:pt>
                <c:pt idx="5">
                  <c:v>5.5277777777777766E-2</c:v>
                </c:pt>
                <c:pt idx="6">
                  <c:v>8.7500000000000008E-2</c:v>
                </c:pt>
                <c:pt idx="7">
                  <c:v>0.115</c:v>
                </c:pt>
                <c:pt idx="8">
                  <c:v>0.11333333333333298</c:v>
                </c:pt>
                <c:pt idx="9">
                  <c:v>0.15722222222222218</c:v>
                </c:pt>
              </c:numCache>
            </c:numRef>
          </c:val>
        </c:ser>
        <c:gapWidth val="0"/>
        <c:axId val="71568000"/>
        <c:axId val="71728128"/>
      </c:barChart>
      <c:scatterChart>
        <c:scatterStyle val="lineMarker"/>
        <c:ser>
          <c:idx val="1"/>
          <c:order val="1"/>
          <c:tx>
            <c:v>Line 1</c:v>
          </c:tx>
          <c:spPr>
            <a:ln w="3810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dPt>
            <c:idx val="1"/>
            <c:spPr>
              <a:ln w="31750">
                <a:solidFill>
                  <a:srgbClr val="FF0000">
                    <a:alpha val="50000"/>
                  </a:srgbClr>
                </a:solidFill>
                <a:prstDash val="sysDot"/>
              </a:ln>
            </c:spPr>
          </c:dPt>
          <c:xVal>
            <c:numRef>
              <c:f>Sheet1!$B$52:$B$53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xVal>
          <c:yVal>
            <c:numRef>
              <c:f>Sheet1!$C$52:$C$53</c:f>
              <c:numCache>
                <c:formatCode>General</c:formatCode>
                <c:ptCount val="2"/>
                <c:pt idx="0">
                  <c:v>0</c:v>
                </c:pt>
                <c:pt idx="1">
                  <c:v>0.16</c:v>
                </c:pt>
              </c:numCache>
            </c:numRef>
          </c:yVal>
        </c:ser>
        <c:axId val="71568000"/>
        <c:axId val="71728128"/>
      </c:scatterChart>
      <c:catAx>
        <c:axId val="71568000"/>
        <c:scaling>
          <c:orientation val="minMax"/>
        </c:scaling>
        <c:axPos val="b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Helvetica" pitchFamily="2" charset="0"/>
              </a:defRPr>
            </a:pPr>
            <a:endParaRPr lang="de-DE"/>
          </a:p>
        </c:txPr>
        <c:crossAx val="71728128"/>
        <c:crosses val="autoZero"/>
        <c:auto val="1"/>
        <c:lblAlgn val="ctr"/>
        <c:lblOffset val="100"/>
      </c:catAx>
      <c:valAx>
        <c:axId val="71728128"/>
        <c:scaling>
          <c:orientation val="minMax"/>
          <c:max val="0.16"/>
          <c:min val="0"/>
        </c:scaling>
        <c:axPos val="l"/>
        <c:numFmt formatCode="General" sourceLinked="1"/>
        <c:minorTickMark val="out"/>
        <c:tickLblPos val="nextTo"/>
        <c:spPr>
          <a:ln w="25400">
            <a:solidFill>
              <a:sysClr val="windowText" lastClr="000000"/>
            </a:solidFill>
          </a:ln>
        </c:spPr>
        <c:crossAx val="71568000"/>
        <c:crosses val="autoZero"/>
        <c:crossBetween val="between"/>
        <c:majorUnit val="2.0000000000000011E-2"/>
        <c:minorUnit val="1.0000000000000005E-2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>
          <a:latin typeface="Helvetica" pitchFamily="2" charset="0"/>
        </a:defRPr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1"/>
          <c:order val="0"/>
          <c:spPr>
            <a:ln w="63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Pt>
            <c:idx val="1"/>
            <c:spPr>
              <a:ln w="6350">
                <a:solidFill>
                  <a:schemeClr val="tx1"/>
                </a:solidFill>
              </a:ln>
            </c:spPr>
          </c:dPt>
          <c:xVal>
            <c:numRef>
              <c:f>Sheet1!$B$79:$B$80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xVal>
          <c:yVal>
            <c:numRef>
              <c:f>Sheet1!$C$79:$C$80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</c:ser>
        <c:ser>
          <c:idx val="2"/>
          <c:order val="1"/>
          <c:spPr>
            <a:ln w="63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Sheet1!$B$81:$B$82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Sheet1!$C$81:$C$82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</c:ser>
        <c:ser>
          <c:idx val="3"/>
          <c:order val="2"/>
          <c:spPr>
            <a:ln w="3175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Sheet1!$B$83:$B$84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Sheet1!$C$83:$C$84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</c:ser>
        <c:ser>
          <c:idx val="0"/>
          <c:order val="3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1C61A2"/>
              </a:solidFill>
            </c:spPr>
          </c:marker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11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</c:dPt>
          <c:errBars>
            <c:errDir val="y"/>
            <c:errBarType val="both"/>
            <c:errValType val="cust"/>
            <c:plus>
              <c:numRef>
                <c:f>Sheet1!$E$69:$E$78</c:f>
                <c:numCache>
                  <c:formatCode>General</c:formatCode>
                  <c:ptCount val="10"/>
                  <c:pt idx="0">
                    <c:v>3.5778321396489197E-2</c:v>
                  </c:pt>
                  <c:pt idx="1">
                    <c:v>3.4929702886426828E-2</c:v>
                  </c:pt>
                  <c:pt idx="2">
                    <c:v>2.4952537883704606E-2</c:v>
                  </c:pt>
                  <c:pt idx="3">
                    <c:v>2.5407907487241043E-2</c:v>
                  </c:pt>
                  <c:pt idx="4">
                    <c:v>2.6688771099346201E-2</c:v>
                  </c:pt>
                  <c:pt idx="5">
                    <c:v>3.0502606343125901E-2</c:v>
                  </c:pt>
                  <c:pt idx="6">
                    <c:v>0</c:v>
                  </c:pt>
                  <c:pt idx="7">
                    <c:v>2.85763545949081E-2</c:v>
                  </c:pt>
                  <c:pt idx="8">
                    <c:v>3.107384484365943E-2</c:v>
                  </c:pt>
                  <c:pt idx="9">
                    <c:v>3.6776447210858605E-2</c:v>
                  </c:pt>
                </c:numCache>
              </c:numRef>
            </c:plus>
            <c:minus>
              <c:numRef>
                <c:f>Sheet1!$E$69:$E$78</c:f>
                <c:numCache>
                  <c:formatCode>General</c:formatCode>
                  <c:ptCount val="10"/>
                  <c:pt idx="0">
                    <c:v>3.5778321396489197E-2</c:v>
                  </c:pt>
                  <c:pt idx="1">
                    <c:v>3.4929702886426828E-2</c:v>
                  </c:pt>
                  <c:pt idx="2">
                    <c:v>2.4952537883704606E-2</c:v>
                  </c:pt>
                  <c:pt idx="3">
                    <c:v>2.5407907487241043E-2</c:v>
                  </c:pt>
                  <c:pt idx="4">
                    <c:v>2.6688771099346201E-2</c:v>
                  </c:pt>
                  <c:pt idx="5">
                    <c:v>3.0502606343125901E-2</c:v>
                  </c:pt>
                  <c:pt idx="6">
                    <c:v>0</c:v>
                  </c:pt>
                  <c:pt idx="7">
                    <c:v>2.85763545949081E-2</c:v>
                  </c:pt>
                  <c:pt idx="8">
                    <c:v>3.107384484365943E-2</c:v>
                  </c:pt>
                  <c:pt idx="9">
                    <c:v>3.6776447210858605E-2</c:v>
                  </c:pt>
                </c:numCache>
              </c:numRef>
            </c:minus>
            <c:spPr>
              <a:ln w="12700"/>
            </c:spPr>
          </c:errBars>
          <c:errBars>
            <c:errDir val="x"/>
            <c:errBarType val="both"/>
            <c:errValType val="cust"/>
            <c:plus>
              <c:numRef>
                <c:f>Sheet1!$D$69:$D$78</c:f>
                <c:numCache>
                  <c:formatCode>General</c:formatCode>
                  <c:ptCount val="10"/>
                  <c:pt idx="0">
                    <c:v>2.85763545949081E-2</c:v>
                  </c:pt>
                  <c:pt idx="1">
                    <c:v>2.8921220507697701E-2</c:v>
                  </c:pt>
                  <c:pt idx="2">
                    <c:v>3.5901002658164149E-2</c:v>
                  </c:pt>
                  <c:pt idx="3">
                    <c:v>3.5778321396489197E-2</c:v>
                  </c:pt>
                  <c:pt idx="4">
                    <c:v>3.2601103040276441E-2</c:v>
                  </c:pt>
                  <c:pt idx="5">
                    <c:v>3.107384484365943E-2</c:v>
                  </c:pt>
                  <c:pt idx="6">
                    <c:v>3.2121570575352129E-2</c:v>
                  </c:pt>
                  <c:pt idx="7">
                    <c:v>3.107384484365943E-2</c:v>
                  </c:pt>
                  <c:pt idx="8">
                    <c:v>2.92561292382769E-2</c:v>
                  </c:pt>
                  <c:pt idx="9">
                    <c:v>3.0502606343125901E-2</c:v>
                  </c:pt>
                </c:numCache>
              </c:numRef>
            </c:plus>
            <c:minus>
              <c:numRef>
                <c:f>Sheet1!$D$69:$D$78</c:f>
                <c:numCache>
                  <c:formatCode>General</c:formatCode>
                  <c:ptCount val="10"/>
                  <c:pt idx="0">
                    <c:v>2.85763545949081E-2</c:v>
                  </c:pt>
                  <c:pt idx="1">
                    <c:v>2.8921220507697701E-2</c:v>
                  </c:pt>
                  <c:pt idx="2">
                    <c:v>3.5901002658164149E-2</c:v>
                  </c:pt>
                  <c:pt idx="3">
                    <c:v>3.5778321396489197E-2</c:v>
                  </c:pt>
                  <c:pt idx="4">
                    <c:v>3.2601103040276441E-2</c:v>
                  </c:pt>
                  <c:pt idx="5">
                    <c:v>3.107384484365943E-2</c:v>
                  </c:pt>
                  <c:pt idx="6">
                    <c:v>3.2121570575352129E-2</c:v>
                  </c:pt>
                  <c:pt idx="7">
                    <c:v>3.107384484365943E-2</c:v>
                  </c:pt>
                  <c:pt idx="8">
                    <c:v>2.92561292382769E-2</c:v>
                  </c:pt>
                  <c:pt idx="9">
                    <c:v>3.0502606343125901E-2</c:v>
                  </c:pt>
                </c:numCache>
              </c:numRef>
            </c:minus>
            <c:spPr>
              <a:ln w="12700">
                <a:solidFill>
                  <a:schemeClr val="tx1"/>
                </a:solidFill>
              </a:ln>
            </c:spPr>
          </c:errBars>
          <c:xVal>
            <c:numRef>
              <c:f>(Sheet1!$B$69:$B$78;Sheet1!$B$85;Sheet1!$B$86)</c:f>
              <c:numCache>
                <c:formatCode>General</c:formatCode>
                <c:ptCount val="12"/>
                <c:pt idx="0">
                  <c:v>0.82222222222222197</c:v>
                </c:pt>
                <c:pt idx="1">
                  <c:v>0.81666666666666698</c:v>
                </c:pt>
                <c:pt idx="2">
                  <c:v>0.63888888888888973</c:v>
                </c:pt>
                <c:pt idx="3">
                  <c:v>0.64444444444444571</c:v>
                </c:pt>
                <c:pt idx="4">
                  <c:v>0.74444444444444546</c:v>
                </c:pt>
                <c:pt idx="5">
                  <c:v>0.77777777777777846</c:v>
                </c:pt>
                <c:pt idx="6">
                  <c:v>0.75555555555555642</c:v>
                </c:pt>
                <c:pt idx="7">
                  <c:v>0.77777777777777846</c:v>
                </c:pt>
                <c:pt idx="8">
                  <c:v>0.81111111111111101</c:v>
                </c:pt>
                <c:pt idx="9">
                  <c:v>0.78888888888888942</c:v>
                </c:pt>
                <c:pt idx="10">
                  <c:v>0.96670000000000045</c:v>
                </c:pt>
                <c:pt idx="11">
                  <c:v>0.83330000000000004</c:v>
                </c:pt>
              </c:numCache>
            </c:numRef>
          </c:xVal>
          <c:yVal>
            <c:numRef>
              <c:f>(Sheet1!$C$69:$C$78;Sheet1!$C$85;Sheet1!$C$86)</c:f>
              <c:numCache>
                <c:formatCode>General</c:formatCode>
                <c:ptCount val="12"/>
                <c:pt idx="0">
                  <c:v>0.64444444444444571</c:v>
                </c:pt>
                <c:pt idx="1">
                  <c:v>0.6777777777777787</c:v>
                </c:pt>
                <c:pt idx="2">
                  <c:v>0.87222222222222201</c:v>
                </c:pt>
                <c:pt idx="3">
                  <c:v>0.86666666666666703</c:v>
                </c:pt>
                <c:pt idx="4">
                  <c:v>0.15000000000000011</c:v>
                </c:pt>
                <c:pt idx="5">
                  <c:v>0.78888888888888942</c:v>
                </c:pt>
                <c:pt idx="6">
                  <c:v>1</c:v>
                </c:pt>
                <c:pt idx="7">
                  <c:v>0.82222222222222197</c:v>
                </c:pt>
                <c:pt idx="8">
                  <c:v>0.77777777777777846</c:v>
                </c:pt>
                <c:pt idx="9">
                  <c:v>0.41111111111111093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</c:ser>
        <c:axId val="80769408"/>
        <c:axId val="82288640"/>
      </c:scatterChart>
      <c:valAx>
        <c:axId val="80769408"/>
        <c:scaling>
          <c:orientation val="minMax"/>
          <c:max val="1"/>
          <c:min val="0"/>
        </c:scaling>
        <c:axPos val="b"/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82288640"/>
        <c:crosses val="autoZero"/>
        <c:crossBetween val="midCat"/>
        <c:majorUnit val="0.1"/>
      </c:valAx>
      <c:valAx>
        <c:axId val="82288640"/>
        <c:scaling>
          <c:orientation val="minMax"/>
          <c:max val="1"/>
          <c:min val="0"/>
        </c:scaling>
        <c:axPos val="l"/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80769408"/>
        <c:crosses val="autoZero"/>
        <c:crossBetween val="midCat"/>
        <c:majorUnit val="0.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4F81BD"/>
              </a:solidFill>
            </c:spPr>
          </c:marker>
          <c:xVal>
            <c:numRef>
              <c:f>Sheet1!$B$292:$B$471</c:f>
              <c:numCache>
                <c:formatCode>General</c:formatCode>
                <c:ptCount val="180"/>
                <c:pt idx="0">
                  <c:v>60</c:v>
                </c:pt>
                <c:pt idx="1">
                  <c:v>152.30769230769212</c:v>
                </c:pt>
                <c:pt idx="2">
                  <c:v>60</c:v>
                </c:pt>
                <c:pt idx="3">
                  <c:v>152.30769230769212</c:v>
                </c:pt>
                <c:pt idx="4">
                  <c:v>60</c:v>
                </c:pt>
                <c:pt idx="5">
                  <c:v>152.30769230769212</c:v>
                </c:pt>
                <c:pt idx="6">
                  <c:v>152.30769230769212</c:v>
                </c:pt>
                <c:pt idx="7">
                  <c:v>60</c:v>
                </c:pt>
                <c:pt idx="8">
                  <c:v>60</c:v>
                </c:pt>
                <c:pt idx="9">
                  <c:v>152.30769230769212</c:v>
                </c:pt>
                <c:pt idx="10">
                  <c:v>152.30769230769212</c:v>
                </c:pt>
                <c:pt idx="11">
                  <c:v>60</c:v>
                </c:pt>
                <c:pt idx="12">
                  <c:v>60</c:v>
                </c:pt>
                <c:pt idx="13">
                  <c:v>152.30769230769212</c:v>
                </c:pt>
                <c:pt idx="14">
                  <c:v>60</c:v>
                </c:pt>
                <c:pt idx="15">
                  <c:v>152.30769230769212</c:v>
                </c:pt>
                <c:pt idx="16">
                  <c:v>90</c:v>
                </c:pt>
                <c:pt idx="17">
                  <c:v>150</c:v>
                </c:pt>
                <c:pt idx="18">
                  <c:v>60</c:v>
                </c:pt>
                <c:pt idx="19">
                  <c:v>152.30769230769212</c:v>
                </c:pt>
                <c:pt idx="20">
                  <c:v>60</c:v>
                </c:pt>
                <c:pt idx="21">
                  <c:v>152.30769230769212</c:v>
                </c:pt>
                <c:pt idx="22">
                  <c:v>152.30769230769212</c:v>
                </c:pt>
                <c:pt idx="23">
                  <c:v>60</c:v>
                </c:pt>
                <c:pt idx="24">
                  <c:v>152.30769230769212</c:v>
                </c:pt>
                <c:pt idx="25">
                  <c:v>60</c:v>
                </c:pt>
                <c:pt idx="26">
                  <c:v>150</c:v>
                </c:pt>
                <c:pt idx="27">
                  <c:v>90</c:v>
                </c:pt>
                <c:pt idx="28">
                  <c:v>60</c:v>
                </c:pt>
                <c:pt idx="29">
                  <c:v>152.30769230769212</c:v>
                </c:pt>
                <c:pt idx="30">
                  <c:v>152.30769230769212</c:v>
                </c:pt>
                <c:pt idx="31">
                  <c:v>60</c:v>
                </c:pt>
                <c:pt idx="32">
                  <c:v>150</c:v>
                </c:pt>
                <c:pt idx="33">
                  <c:v>90</c:v>
                </c:pt>
                <c:pt idx="34">
                  <c:v>90</c:v>
                </c:pt>
                <c:pt idx="35">
                  <c:v>150</c:v>
                </c:pt>
                <c:pt idx="36">
                  <c:v>152.30769230769212</c:v>
                </c:pt>
                <c:pt idx="37">
                  <c:v>60</c:v>
                </c:pt>
                <c:pt idx="38">
                  <c:v>152.30769230769212</c:v>
                </c:pt>
                <c:pt idx="39">
                  <c:v>60</c:v>
                </c:pt>
                <c:pt idx="40">
                  <c:v>60</c:v>
                </c:pt>
                <c:pt idx="41">
                  <c:v>152.30769230769212</c:v>
                </c:pt>
                <c:pt idx="42">
                  <c:v>60</c:v>
                </c:pt>
                <c:pt idx="43">
                  <c:v>152.30769230769212</c:v>
                </c:pt>
                <c:pt idx="44">
                  <c:v>152.30769230769212</c:v>
                </c:pt>
                <c:pt idx="45">
                  <c:v>60</c:v>
                </c:pt>
                <c:pt idx="46">
                  <c:v>60</c:v>
                </c:pt>
                <c:pt idx="47">
                  <c:v>152.30769230769212</c:v>
                </c:pt>
                <c:pt idx="48">
                  <c:v>152.30769230769212</c:v>
                </c:pt>
                <c:pt idx="49">
                  <c:v>60</c:v>
                </c:pt>
                <c:pt idx="50">
                  <c:v>152.30769230769212</c:v>
                </c:pt>
                <c:pt idx="51">
                  <c:v>60</c:v>
                </c:pt>
                <c:pt idx="52">
                  <c:v>60</c:v>
                </c:pt>
                <c:pt idx="53">
                  <c:v>152.30769230769212</c:v>
                </c:pt>
                <c:pt idx="54">
                  <c:v>60</c:v>
                </c:pt>
                <c:pt idx="55">
                  <c:v>152.30769230769212</c:v>
                </c:pt>
                <c:pt idx="56">
                  <c:v>152.30769230769212</c:v>
                </c:pt>
                <c:pt idx="57">
                  <c:v>60</c:v>
                </c:pt>
                <c:pt idx="58">
                  <c:v>60</c:v>
                </c:pt>
                <c:pt idx="59">
                  <c:v>152.30769230769212</c:v>
                </c:pt>
                <c:pt idx="60">
                  <c:v>150</c:v>
                </c:pt>
                <c:pt idx="61">
                  <c:v>90</c:v>
                </c:pt>
                <c:pt idx="62">
                  <c:v>147.272727272727</c:v>
                </c:pt>
                <c:pt idx="63">
                  <c:v>108</c:v>
                </c:pt>
                <c:pt idx="64">
                  <c:v>150</c:v>
                </c:pt>
                <c:pt idx="65">
                  <c:v>90</c:v>
                </c:pt>
                <c:pt idx="66">
                  <c:v>90</c:v>
                </c:pt>
                <c:pt idx="67">
                  <c:v>150</c:v>
                </c:pt>
                <c:pt idx="68">
                  <c:v>144</c:v>
                </c:pt>
                <c:pt idx="69">
                  <c:v>120</c:v>
                </c:pt>
                <c:pt idx="70">
                  <c:v>90</c:v>
                </c:pt>
                <c:pt idx="71">
                  <c:v>150</c:v>
                </c:pt>
                <c:pt idx="72">
                  <c:v>108</c:v>
                </c:pt>
                <c:pt idx="73">
                  <c:v>147.272727272727</c:v>
                </c:pt>
                <c:pt idx="74">
                  <c:v>108</c:v>
                </c:pt>
                <c:pt idx="75">
                  <c:v>147.272727272727</c:v>
                </c:pt>
                <c:pt idx="76">
                  <c:v>108</c:v>
                </c:pt>
                <c:pt idx="77">
                  <c:v>147.272727272727</c:v>
                </c:pt>
                <c:pt idx="78">
                  <c:v>144</c:v>
                </c:pt>
                <c:pt idx="79">
                  <c:v>120</c:v>
                </c:pt>
                <c:pt idx="80">
                  <c:v>147.272727272727</c:v>
                </c:pt>
                <c:pt idx="81">
                  <c:v>108</c:v>
                </c:pt>
                <c:pt idx="82">
                  <c:v>108</c:v>
                </c:pt>
                <c:pt idx="83">
                  <c:v>147.272727272727</c:v>
                </c:pt>
                <c:pt idx="84">
                  <c:v>147.272727272727</c:v>
                </c:pt>
                <c:pt idx="85">
                  <c:v>108</c:v>
                </c:pt>
                <c:pt idx="86">
                  <c:v>144</c:v>
                </c:pt>
                <c:pt idx="87">
                  <c:v>120</c:v>
                </c:pt>
                <c:pt idx="88">
                  <c:v>147.272727272727</c:v>
                </c:pt>
                <c:pt idx="89">
                  <c:v>108</c:v>
                </c:pt>
                <c:pt idx="90">
                  <c:v>147.272727272727</c:v>
                </c:pt>
                <c:pt idx="91">
                  <c:v>108</c:v>
                </c:pt>
                <c:pt idx="92">
                  <c:v>120</c:v>
                </c:pt>
                <c:pt idx="93">
                  <c:v>144</c:v>
                </c:pt>
                <c:pt idx="94">
                  <c:v>108</c:v>
                </c:pt>
                <c:pt idx="95">
                  <c:v>147.272727272727</c:v>
                </c:pt>
                <c:pt idx="96">
                  <c:v>108</c:v>
                </c:pt>
                <c:pt idx="97">
                  <c:v>147.272727272727</c:v>
                </c:pt>
                <c:pt idx="98">
                  <c:v>108</c:v>
                </c:pt>
                <c:pt idx="99">
                  <c:v>147.272727272727</c:v>
                </c:pt>
                <c:pt idx="100">
                  <c:v>147.272727272727</c:v>
                </c:pt>
                <c:pt idx="101">
                  <c:v>108</c:v>
                </c:pt>
                <c:pt idx="102">
                  <c:v>108</c:v>
                </c:pt>
                <c:pt idx="103">
                  <c:v>147.272727272727</c:v>
                </c:pt>
                <c:pt idx="104">
                  <c:v>108</c:v>
                </c:pt>
                <c:pt idx="105">
                  <c:v>147.272727272727</c:v>
                </c:pt>
                <c:pt idx="106">
                  <c:v>147.272727272727</c:v>
                </c:pt>
                <c:pt idx="107">
                  <c:v>108</c:v>
                </c:pt>
                <c:pt idx="108">
                  <c:v>147.272727272727</c:v>
                </c:pt>
                <c:pt idx="109">
                  <c:v>108</c:v>
                </c:pt>
                <c:pt idx="110">
                  <c:v>108</c:v>
                </c:pt>
                <c:pt idx="111">
                  <c:v>147.272727272727</c:v>
                </c:pt>
                <c:pt idx="112">
                  <c:v>147.272727272727</c:v>
                </c:pt>
                <c:pt idx="113">
                  <c:v>108</c:v>
                </c:pt>
                <c:pt idx="114">
                  <c:v>120</c:v>
                </c:pt>
                <c:pt idx="115">
                  <c:v>144</c:v>
                </c:pt>
                <c:pt idx="116">
                  <c:v>147.272727272727</c:v>
                </c:pt>
                <c:pt idx="117">
                  <c:v>108</c:v>
                </c:pt>
                <c:pt idx="118">
                  <c:v>108</c:v>
                </c:pt>
                <c:pt idx="119">
                  <c:v>147.272727272727</c:v>
                </c:pt>
                <c:pt idx="120">
                  <c:v>144</c:v>
                </c:pt>
                <c:pt idx="121">
                  <c:v>120</c:v>
                </c:pt>
                <c:pt idx="122">
                  <c:v>140</c:v>
                </c:pt>
                <c:pt idx="123">
                  <c:v>128.57142857142915</c:v>
                </c:pt>
                <c:pt idx="124">
                  <c:v>128.57142857142915</c:v>
                </c:pt>
                <c:pt idx="125">
                  <c:v>140</c:v>
                </c:pt>
                <c:pt idx="126">
                  <c:v>135</c:v>
                </c:pt>
                <c:pt idx="127">
                  <c:v>135</c:v>
                </c:pt>
                <c:pt idx="128">
                  <c:v>135</c:v>
                </c:pt>
                <c:pt idx="129">
                  <c:v>135</c:v>
                </c:pt>
                <c:pt idx="130">
                  <c:v>128.57142857142915</c:v>
                </c:pt>
                <c:pt idx="131">
                  <c:v>140</c:v>
                </c:pt>
                <c:pt idx="132">
                  <c:v>135</c:v>
                </c:pt>
                <c:pt idx="133">
                  <c:v>135</c:v>
                </c:pt>
                <c:pt idx="134">
                  <c:v>140</c:v>
                </c:pt>
                <c:pt idx="135">
                  <c:v>128.57142857142915</c:v>
                </c:pt>
                <c:pt idx="136">
                  <c:v>135</c:v>
                </c:pt>
                <c:pt idx="137">
                  <c:v>135</c:v>
                </c:pt>
                <c:pt idx="138">
                  <c:v>140</c:v>
                </c:pt>
                <c:pt idx="139">
                  <c:v>128.57142857142915</c:v>
                </c:pt>
                <c:pt idx="140">
                  <c:v>128.57142857142915</c:v>
                </c:pt>
                <c:pt idx="141">
                  <c:v>140</c:v>
                </c:pt>
                <c:pt idx="142">
                  <c:v>135</c:v>
                </c:pt>
                <c:pt idx="143">
                  <c:v>135</c:v>
                </c:pt>
                <c:pt idx="144">
                  <c:v>140</c:v>
                </c:pt>
                <c:pt idx="145">
                  <c:v>128.57142857142915</c:v>
                </c:pt>
                <c:pt idx="146">
                  <c:v>135</c:v>
                </c:pt>
                <c:pt idx="147">
                  <c:v>135</c:v>
                </c:pt>
                <c:pt idx="148">
                  <c:v>128.57142857142915</c:v>
                </c:pt>
                <c:pt idx="149">
                  <c:v>140</c:v>
                </c:pt>
                <c:pt idx="150">
                  <c:v>135</c:v>
                </c:pt>
                <c:pt idx="151">
                  <c:v>135</c:v>
                </c:pt>
                <c:pt idx="152">
                  <c:v>128.57142857142915</c:v>
                </c:pt>
                <c:pt idx="153">
                  <c:v>140</c:v>
                </c:pt>
                <c:pt idx="154">
                  <c:v>135</c:v>
                </c:pt>
                <c:pt idx="155">
                  <c:v>135</c:v>
                </c:pt>
                <c:pt idx="156">
                  <c:v>135</c:v>
                </c:pt>
                <c:pt idx="157">
                  <c:v>135</c:v>
                </c:pt>
                <c:pt idx="158">
                  <c:v>135</c:v>
                </c:pt>
                <c:pt idx="159">
                  <c:v>135</c:v>
                </c:pt>
                <c:pt idx="160">
                  <c:v>135</c:v>
                </c:pt>
                <c:pt idx="161">
                  <c:v>135</c:v>
                </c:pt>
                <c:pt idx="162">
                  <c:v>135</c:v>
                </c:pt>
                <c:pt idx="163">
                  <c:v>135</c:v>
                </c:pt>
                <c:pt idx="164">
                  <c:v>135</c:v>
                </c:pt>
                <c:pt idx="165">
                  <c:v>135</c:v>
                </c:pt>
                <c:pt idx="166">
                  <c:v>135</c:v>
                </c:pt>
                <c:pt idx="167">
                  <c:v>135</c:v>
                </c:pt>
                <c:pt idx="168">
                  <c:v>135</c:v>
                </c:pt>
                <c:pt idx="169">
                  <c:v>135</c:v>
                </c:pt>
                <c:pt idx="170">
                  <c:v>135</c:v>
                </c:pt>
                <c:pt idx="171">
                  <c:v>135</c:v>
                </c:pt>
                <c:pt idx="172">
                  <c:v>135</c:v>
                </c:pt>
                <c:pt idx="173">
                  <c:v>135</c:v>
                </c:pt>
                <c:pt idx="174">
                  <c:v>135</c:v>
                </c:pt>
                <c:pt idx="175">
                  <c:v>135</c:v>
                </c:pt>
                <c:pt idx="176">
                  <c:v>135</c:v>
                </c:pt>
                <c:pt idx="177">
                  <c:v>140</c:v>
                </c:pt>
                <c:pt idx="178">
                  <c:v>135</c:v>
                </c:pt>
                <c:pt idx="179">
                  <c:v>135</c:v>
                </c:pt>
              </c:numCache>
            </c:numRef>
          </c:xVal>
          <c:yVal>
            <c:numRef>
              <c:f>Sheet1!$C$292:$C$471</c:f>
              <c:numCache>
                <c:formatCode>General</c:formatCode>
                <c:ptCount val="180"/>
                <c:pt idx="0">
                  <c:v>1.8</c:v>
                </c:pt>
                <c:pt idx="1">
                  <c:v>9.5</c:v>
                </c:pt>
                <c:pt idx="2">
                  <c:v>1.9000000000000001</c:v>
                </c:pt>
                <c:pt idx="3">
                  <c:v>9.1</c:v>
                </c:pt>
                <c:pt idx="4">
                  <c:v>1.2</c:v>
                </c:pt>
                <c:pt idx="5">
                  <c:v>9.2000000000000011</c:v>
                </c:pt>
                <c:pt idx="6">
                  <c:v>9.3000000000000007</c:v>
                </c:pt>
                <c:pt idx="7">
                  <c:v>1.5</c:v>
                </c:pt>
                <c:pt idx="8">
                  <c:v>1.9000000000000001</c:v>
                </c:pt>
                <c:pt idx="9">
                  <c:v>8.7000000000000011</c:v>
                </c:pt>
                <c:pt idx="10">
                  <c:v>9.1</c:v>
                </c:pt>
                <c:pt idx="11">
                  <c:v>2</c:v>
                </c:pt>
                <c:pt idx="12">
                  <c:v>2.2000000000000002</c:v>
                </c:pt>
                <c:pt idx="13">
                  <c:v>8.9</c:v>
                </c:pt>
                <c:pt idx="14">
                  <c:v>1.3</c:v>
                </c:pt>
                <c:pt idx="15">
                  <c:v>9.2000000000000011</c:v>
                </c:pt>
                <c:pt idx="16">
                  <c:v>1.8</c:v>
                </c:pt>
                <c:pt idx="17">
                  <c:v>9.3000000000000007</c:v>
                </c:pt>
                <c:pt idx="18">
                  <c:v>1.4</c:v>
                </c:pt>
                <c:pt idx="19">
                  <c:v>9.2000000000000011</c:v>
                </c:pt>
                <c:pt idx="20">
                  <c:v>1</c:v>
                </c:pt>
                <c:pt idx="21">
                  <c:v>9.1</c:v>
                </c:pt>
                <c:pt idx="22">
                  <c:v>8.8000000000000007</c:v>
                </c:pt>
                <c:pt idx="23">
                  <c:v>1.7</c:v>
                </c:pt>
                <c:pt idx="24">
                  <c:v>9</c:v>
                </c:pt>
                <c:pt idx="25">
                  <c:v>1.3</c:v>
                </c:pt>
                <c:pt idx="26">
                  <c:v>9.1</c:v>
                </c:pt>
                <c:pt idx="27">
                  <c:v>5.7</c:v>
                </c:pt>
                <c:pt idx="28">
                  <c:v>1.3</c:v>
                </c:pt>
                <c:pt idx="29">
                  <c:v>8.9</c:v>
                </c:pt>
                <c:pt idx="30">
                  <c:v>9</c:v>
                </c:pt>
                <c:pt idx="31">
                  <c:v>3</c:v>
                </c:pt>
                <c:pt idx="32">
                  <c:v>9.2000000000000011</c:v>
                </c:pt>
                <c:pt idx="33">
                  <c:v>6.2</c:v>
                </c:pt>
                <c:pt idx="34">
                  <c:v>6.7</c:v>
                </c:pt>
                <c:pt idx="35">
                  <c:v>9.1</c:v>
                </c:pt>
                <c:pt idx="36">
                  <c:v>9.1</c:v>
                </c:pt>
                <c:pt idx="37">
                  <c:v>1.7</c:v>
                </c:pt>
                <c:pt idx="38">
                  <c:v>9</c:v>
                </c:pt>
                <c:pt idx="39">
                  <c:v>2.7</c:v>
                </c:pt>
                <c:pt idx="40">
                  <c:v>2.4</c:v>
                </c:pt>
                <c:pt idx="41">
                  <c:v>9.1</c:v>
                </c:pt>
                <c:pt idx="42">
                  <c:v>1.4</c:v>
                </c:pt>
                <c:pt idx="43">
                  <c:v>9</c:v>
                </c:pt>
                <c:pt idx="44">
                  <c:v>9.1</c:v>
                </c:pt>
                <c:pt idx="45">
                  <c:v>1.5</c:v>
                </c:pt>
                <c:pt idx="46">
                  <c:v>2</c:v>
                </c:pt>
                <c:pt idx="47">
                  <c:v>9.7000000000000011</c:v>
                </c:pt>
                <c:pt idx="48">
                  <c:v>9.1</c:v>
                </c:pt>
                <c:pt idx="49">
                  <c:v>1.4</c:v>
                </c:pt>
                <c:pt idx="50">
                  <c:v>8.9</c:v>
                </c:pt>
                <c:pt idx="51">
                  <c:v>1.7</c:v>
                </c:pt>
                <c:pt idx="52">
                  <c:v>1</c:v>
                </c:pt>
                <c:pt idx="53">
                  <c:v>9.1</c:v>
                </c:pt>
                <c:pt idx="54">
                  <c:v>2</c:v>
                </c:pt>
                <c:pt idx="55">
                  <c:v>8.9</c:v>
                </c:pt>
                <c:pt idx="56">
                  <c:v>9.3000000000000007</c:v>
                </c:pt>
                <c:pt idx="57">
                  <c:v>2</c:v>
                </c:pt>
                <c:pt idx="58">
                  <c:v>1.1000000000000001</c:v>
                </c:pt>
                <c:pt idx="59">
                  <c:v>9.4</c:v>
                </c:pt>
                <c:pt idx="60">
                  <c:v>8.4</c:v>
                </c:pt>
                <c:pt idx="61">
                  <c:v>3.1</c:v>
                </c:pt>
                <c:pt idx="62">
                  <c:v>8.7000000000000011</c:v>
                </c:pt>
                <c:pt idx="63">
                  <c:v>7.9</c:v>
                </c:pt>
                <c:pt idx="64">
                  <c:v>8.4</c:v>
                </c:pt>
                <c:pt idx="65">
                  <c:v>3.2</c:v>
                </c:pt>
                <c:pt idx="66">
                  <c:v>4</c:v>
                </c:pt>
                <c:pt idx="67">
                  <c:v>9.5</c:v>
                </c:pt>
                <c:pt idx="68">
                  <c:v>9</c:v>
                </c:pt>
                <c:pt idx="69">
                  <c:v>7</c:v>
                </c:pt>
                <c:pt idx="70">
                  <c:v>5.4</c:v>
                </c:pt>
                <c:pt idx="71">
                  <c:v>9.2000000000000011</c:v>
                </c:pt>
                <c:pt idx="72">
                  <c:v>7.2</c:v>
                </c:pt>
                <c:pt idx="73">
                  <c:v>9.1</c:v>
                </c:pt>
                <c:pt idx="74">
                  <c:v>2.6</c:v>
                </c:pt>
                <c:pt idx="75">
                  <c:v>9.1</c:v>
                </c:pt>
                <c:pt idx="76">
                  <c:v>6.2</c:v>
                </c:pt>
                <c:pt idx="77">
                  <c:v>8.9</c:v>
                </c:pt>
                <c:pt idx="78">
                  <c:v>8.9</c:v>
                </c:pt>
                <c:pt idx="79">
                  <c:v>8.3000000000000007</c:v>
                </c:pt>
                <c:pt idx="80">
                  <c:v>9</c:v>
                </c:pt>
                <c:pt idx="81">
                  <c:v>6.6</c:v>
                </c:pt>
                <c:pt idx="82">
                  <c:v>7.5</c:v>
                </c:pt>
                <c:pt idx="83">
                  <c:v>9.2000000000000011</c:v>
                </c:pt>
                <c:pt idx="84">
                  <c:v>9.1</c:v>
                </c:pt>
                <c:pt idx="85">
                  <c:v>7.8</c:v>
                </c:pt>
                <c:pt idx="86">
                  <c:v>9.2000000000000011</c:v>
                </c:pt>
                <c:pt idx="87">
                  <c:v>7.7</c:v>
                </c:pt>
                <c:pt idx="88">
                  <c:v>9.4</c:v>
                </c:pt>
                <c:pt idx="89">
                  <c:v>4.3</c:v>
                </c:pt>
                <c:pt idx="90">
                  <c:v>9.3000000000000007</c:v>
                </c:pt>
                <c:pt idx="91">
                  <c:v>7.4</c:v>
                </c:pt>
                <c:pt idx="92">
                  <c:v>8.3000000000000007</c:v>
                </c:pt>
                <c:pt idx="93">
                  <c:v>9.1</c:v>
                </c:pt>
                <c:pt idx="94">
                  <c:v>7.3</c:v>
                </c:pt>
                <c:pt idx="95">
                  <c:v>9.3000000000000007</c:v>
                </c:pt>
                <c:pt idx="96">
                  <c:v>3.7</c:v>
                </c:pt>
                <c:pt idx="97">
                  <c:v>9</c:v>
                </c:pt>
                <c:pt idx="98">
                  <c:v>5.5</c:v>
                </c:pt>
                <c:pt idx="99">
                  <c:v>8.9</c:v>
                </c:pt>
                <c:pt idx="100">
                  <c:v>9.6</c:v>
                </c:pt>
                <c:pt idx="101">
                  <c:v>3.4</c:v>
                </c:pt>
                <c:pt idx="102">
                  <c:v>4.8</c:v>
                </c:pt>
                <c:pt idx="103">
                  <c:v>8.5</c:v>
                </c:pt>
                <c:pt idx="104">
                  <c:v>5.5</c:v>
                </c:pt>
                <c:pt idx="105">
                  <c:v>9.1</c:v>
                </c:pt>
                <c:pt idx="106">
                  <c:v>9.3000000000000007</c:v>
                </c:pt>
                <c:pt idx="107">
                  <c:v>4.4000000000000004</c:v>
                </c:pt>
                <c:pt idx="108">
                  <c:v>9.3000000000000007</c:v>
                </c:pt>
                <c:pt idx="109">
                  <c:v>5.8</c:v>
                </c:pt>
                <c:pt idx="110">
                  <c:v>7.8</c:v>
                </c:pt>
                <c:pt idx="111">
                  <c:v>8.6</c:v>
                </c:pt>
                <c:pt idx="112">
                  <c:v>8.6</c:v>
                </c:pt>
                <c:pt idx="113">
                  <c:v>6.9</c:v>
                </c:pt>
                <c:pt idx="114">
                  <c:v>7.6</c:v>
                </c:pt>
                <c:pt idx="115">
                  <c:v>8.7000000000000011</c:v>
                </c:pt>
                <c:pt idx="116">
                  <c:v>9.4</c:v>
                </c:pt>
                <c:pt idx="117">
                  <c:v>7.2</c:v>
                </c:pt>
                <c:pt idx="118">
                  <c:v>2.6</c:v>
                </c:pt>
                <c:pt idx="119">
                  <c:v>8.9</c:v>
                </c:pt>
                <c:pt idx="120">
                  <c:v>9.1</c:v>
                </c:pt>
                <c:pt idx="121">
                  <c:v>7.9</c:v>
                </c:pt>
                <c:pt idx="122">
                  <c:v>8</c:v>
                </c:pt>
                <c:pt idx="123">
                  <c:v>6.7</c:v>
                </c:pt>
                <c:pt idx="124">
                  <c:v>8</c:v>
                </c:pt>
                <c:pt idx="125">
                  <c:v>9</c:v>
                </c:pt>
                <c:pt idx="126">
                  <c:v>7.4</c:v>
                </c:pt>
                <c:pt idx="127">
                  <c:v>7.6</c:v>
                </c:pt>
                <c:pt idx="128">
                  <c:v>8.4</c:v>
                </c:pt>
                <c:pt idx="129">
                  <c:v>8.4</c:v>
                </c:pt>
                <c:pt idx="130">
                  <c:v>8</c:v>
                </c:pt>
                <c:pt idx="131">
                  <c:v>9.1</c:v>
                </c:pt>
                <c:pt idx="132">
                  <c:v>8.1</c:v>
                </c:pt>
                <c:pt idx="133">
                  <c:v>8.1</c:v>
                </c:pt>
                <c:pt idx="134">
                  <c:v>8.7000000000000011</c:v>
                </c:pt>
                <c:pt idx="135">
                  <c:v>8.3000000000000007</c:v>
                </c:pt>
                <c:pt idx="136">
                  <c:v>9</c:v>
                </c:pt>
                <c:pt idx="137">
                  <c:v>8.5</c:v>
                </c:pt>
                <c:pt idx="138">
                  <c:v>8.4</c:v>
                </c:pt>
                <c:pt idx="139">
                  <c:v>8.7000000000000011</c:v>
                </c:pt>
                <c:pt idx="140">
                  <c:v>8.6</c:v>
                </c:pt>
                <c:pt idx="141">
                  <c:v>9.1</c:v>
                </c:pt>
                <c:pt idx="142">
                  <c:v>8.2000000000000011</c:v>
                </c:pt>
                <c:pt idx="143">
                  <c:v>7.8</c:v>
                </c:pt>
                <c:pt idx="144">
                  <c:v>8.5</c:v>
                </c:pt>
                <c:pt idx="145">
                  <c:v>8.3000000000000007</c:v>
                </c:pt>
                <c:pt idx="146">
                  <c:v>8.6</c:v>
                </c:pt>
                <c:pt idx="147">
                  <c:v>8.6</c:v>
                </c:pt>
                <c:pt idx="148">
                  <c:v>8.1</c:v>
                </c:pt>
                <c:pt idx="149">
                  <c:v>8.9</c:v>
                </c:pt>
                <c:pt idx="150">
                  <c:v>8.9</c:v>
                </c:pt>
                <c:pt idx="151">
                  <c:v>8.1</c:v>
                </c:pt>
                <c:pt idx="152">
                  <c:v>8.5</c:v>
                </c:pt>
                <c:pt idx="153">
                  <c:v>9.1</c:v>
                </c:pt>
                <c:pt idx="154">
                  <c:v>7.5</c:v>
                </c:pt>
                <c:pt idx="155">
                  <c:v>8.6</c:v>
                </c:pt>
                <c:pt idx="156">
                  <c:v>8.4</c:v>
                </c:pt>
                <c:pt idx="157">
                  <c:v>8.6</c:v>
                </c:pt>
                <c:pt idx="158">
                  <c:v>8.5</c:v>
                </c:pt>
                <c:pt idx="159">
                  <c:v>7.6</c:v>
                </c:pt>
                <c:pt idx="160">
                  <c:v>8.5</c:v>
                </c:pt>
                <c:pt idx="161">
                  <c:v>8.3000000000000007</c:v>
                </c:pt>
                <c:pt idx="162">
                  <c:v>9.4</c:v>
                </c:pt>
                <c:pt idx="163">
                  <c:v>9.2000000000000011</c:v>
                </c:pt>
                <c:pt idx="164">
                  <c:v>8.8000000000000007</c:v>
                </c:pt>
                <c:pt idx="165">
                  <c:v>8.3000000000000007</c:v>
                </c:pt>
                <c:pt idx="166">
                  <c:v>8.9</c:v>
                </c:pt>
                <c:pt idx="167">
                  <c:v>8.7000000000000011</c:v>
                </c:pt>
                <c:pt idx="168">
                  <c:v>8.1</c:v>
                </c:pt>
                <c:pt idx="169">
                  <c:v>8.7000000000000011</c:v>
                </c:pt>
                <c:pt idx="170">
                  <c:v>9.1</c:v>
                </c:pt>
                <c:pt idx="171">
                  <c:v>8.5</c:v>
                </c:pt>
                <c:pt idx="172">
                  <c:v>8.3000000000000007</c:v>
                </c:pt>
                <c:pt idx="173">
                  <c:v>7.8</c:v>
                </c:pt>
                <c:pt idx="174">
                  <c:v>9</c:v>
                </c:pt>
                <c:pt idx="175">
                  <c:v>8.5</c:v>
                </c:pt>
                <c:pt idx="176">
                  <c:v>8.9</c:v>
                </c:pt>
                <c:pt idx="177">
                  <c:v>8.1</c:v>
                </c:pt>
                <c:pt idx="178">
                  <c:v>9.1</c:v>
                </c:pt>
                <c:pt idx="179">
                  <c:v>9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Pt>
            <c:idx val="1"/>
            <c:spPr>
              <a:ln w="25400">
                <a:solidFill>
                  <a:srgbClr val="FF0000">
                    <a:alpha val="50000"/>
                  </a:srgbClr>
                </a:solidFill>
                <a:prstDash val="sysDot"/>
              </a:ln>
            </c:spPr>
          </c:dPt>
          <c:xVal>
            <c:numRef>
              <c:f>Sheet1!$B$472:$B$473</c:f>
              <c:numCache>
                <c:formatCode>General</c:formatCode>
                <c:ptCount val="2"/>
                <c:pt idx="0">
                  <c:v>55</c:v>
                </c:pt>
                <c:pt idx="1">
                  <c:v>160</c:v>
                </c:pt>
              </c:numCache>
            </c:numRef>
          </c:xVal>
          <c:yVal>
            <c:numRef>
              <c:f>Sheet1!$C$472:$C$473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Sheet1!$B$474:$B$475</c:f>
              <c:numCache>
                <c:formatCode>General</c:formatCode>
                <c:ptCount val="2"/>
                <c:pt idx="0">
                  <c:v>55</c:v>
                </c:pt>
                <c:pt idx="1">
                  <c:v>160</c:v>
                </c:pt>
              </c:numCache>
            </c:numRef>
          </c:xVal>
          <c:yVal>
            <c:numRef>
              <c:f>Sheet1!$C$474:$C$475</c:f>
              <c:numCache>
                <c:formatCode>General</c:formatCode>
                <c:ptCount val="2"/>
                <c:pt idx="0">
                  <c:v>1.490923483024879</c:v>
                </c:pt>
                <c:pt idx="1">
                  <c:v>10.232914341423999</c:v>
                </c:pt>
              </c:numCache>
            </c:numRef>
          </c:yVal>
        </c:ser>
        <c:axId val="84871424"/>
        <c:axId val="84923520"/>
      </c:scatterChart>
      <c:valAx>
        <c:axId val="84871424"/>
        <c:scaling>
          <c:orientation val="minMax"/>
          <c:max val="160"/>
          <c:min val="55"/>
        </c:scaling>
        <c:axPos val="b"/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84923520"/>
        <c:crosses val="autoZero"/>
        <c:crossBetween val="midCat"/>
        <c:majorUnit val="10"/>
      </c:valAx>
      <c:valAx>
        <c:axId val="84923520"/>
        <c:scaling>
          <c:orientation val="minMax"/>
          <c:max val="10"/>
          <c:min val="1"/>
        </c:scaling>
        <c:axPos val="l"/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84871424"/>
        <c:crosses val="autoZero"/>
        <c:crossBetween val="midCat"/>
        <c:majorUnit val="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Sheet1!$B$131:$B$280</c:f>
              <c:numCache>
                <c:formatCode>General</c:formatCode>
                <c:ptCount val="150"/>
                <c:pt idx="0">
                  <c:v>-0.28851636091619098</c:v>
                </c:pt>
                <c:pt idx="1">
                  <c:v>-0.33963998217894337</c:v>
                </c:pt>
                <c:pt idx="2">
                  <c:v>2.1016702470608412E-2</c:v>
                </c:pt>
                <c:pt idx="3">
                  <c:v>-9.9814648785687771E-2</c:v>
                </c:pt>
                <c:pt idx="4">
                  <c:v>-5.2676150028345414E-2</c:v>
                </c:pt>
                <c:pt idx="5">
                  <c:v>-0.41215295262923501</c:v>
                </c:pt>
                <c:pt idx="6">
                  <c:v>-0.68287203934037044</c:v>
                </c:pt>
                <c:pt idx="7">
                  <c:v>0.563732466850423</c:v>
                </c:pt>
                <c:pt idx="8">
                  <c:v>-5.4052528744380401</c:v>
                </c:pt>
                <c:pt idx="9">
                  <c:v>-0.15760124880807699</c:v>
                </c:pt>
                <c:pt idx="10">
                  <c:v>6.2433177941436407E-2</c:v>
                </c:pt>
                <c:pt idx="11">
                  <c:v>0.25495216069370502</c:v>
                </c:pt>
                <c:pt idx="12">
                  <c:v>2.4869346515521942E-2</c:v>
                </c:pt>
                <c:pt idx="13">
                  <c:v>-0.23491571555484111</c:v>
                </c:pt>
                <c:pt idx="14">
                  <c:v>-0.58510351195894028</c:v>
                </c:pt>
                <c:pt idx="15">
                  <c:v>-1.7337360142135498</c:v>
                </c:pt>
                <c:pt idx="16">
                  <c:v>-0.60713040864077672</c:v>
                </c:pt>
                <c:pt idx="17">
                  <c:v>-0.50782716304669351</c:v>
                </c:pt>
                <c:pt idx="18">
                  <c:v>0.14905028813690019</c:v>
                </c:pt>
                <c:pt idx="19">
                  <c:v>-2.7612689083720698</c:v>
                </c:pt>
                <c:pt idx="20">
                  <c:v>-1.63671784024994</c:v>
                </c:pt>
                <c:pt idx="21">
                  <c:v>-0.40382537493245352</c:v>
                </c:pt>
                <c:pt idx="22">
                  <c:v>0.61336905316574541</c:v>
                </c:pt>
                <c:pt idx="23">
                  <c:v>-0.18778779227026218</c:v>
                </c:pt>
                <c:pt idx="24">
                  <c:v>-0.40933720952328601</c:v>
                </c:pt>
                <c:pt idx="25">
                  <c:v>0.72130501416140258</c:v>
                </c:pt>
                <c:pt idx="26">
                  <c:v>0.39028395138178623</c:v>
                </c:pt>
                <c:pt idx="27">
                  <c:v>0.59649934591649656</c:v>
                </c:pt>
                <c:pt idx="28">
                  <c:v>-0.26780606129703838</c:v>
                </c:pt>
                <c:pt idx="29">
                  <c:v>0.39496242971714951</c:v>
                </c:pt>
                <c:pt idx="30">
                  <c:v>-0.15065348902087111</c:v>
                </c:pt>
                <c:pt idx="31">
                  <c:v>-1.2872273159883099</c:v>
                </c:pt>
                <c:pt idx="32">
                  <c:v>-0.44709638127642021</c:v>
                </c:pt>
                <c:pt idx="33">
                  <c:v>0.28357038706332721</c:v>
                </c:pt>
                <c:pt idx="34">
                  <c:v>0.57843285335228101</c:v>
                </c:pt>
                <c:pt idx="35">
                  <c:v>6.6184813398326506E-2</c:v>
                </c:pt>
                <c:pt idx="36">
                  <c:v>-1.04929240028659</c:v>
                </c:pt>
                <c:pt idx="37">
                  <c:v>0.31213539003966123</c:v>
                </c:pt>
                <c:pt idx="38">
                  <c:v>-7.7969221829549809E-2</c:v>
                </c:pt>
                <c:pt idx="39">
                  <c:v>-0.23006506476500799</c:v>
                </c:pt>
                <c:pt idx="40">
                  <c:v>-0.43053924172861902</c:v>
                </c:pt>
                <c:pt idx="41">
                  <c:v>-0.54644597195461198</c:v>
                </c:pt>
                <c:pt idx="42">
                  <c:v>-1.6781138753627309</c:v>
                </c:pt>
                <c:pt idx="43">
                  <c:v>0.101959294207233</c:v>
                </c:pt>
                <c:pt idx="44">
                  <c:v>-5.3111902431237397</c:v>
                </c:pt>
                <c:pt idx="45">
                  <c:v>-0.34339614109488037</c:v>
                </c:pt>
                <c:pt idx="46">
                  <c:v>-1.6189730613161701</c:v>
                </c:pt>
                <c:pt idx="47">
                  <c:v>0.31127607334939644</c:v>
                </c:pt>
                <c:pt idx="48">
                  <c:v>-0.5243203239693206</c:v>
                </c:pt>
                <c:pt idx="49">
                  <c:v>0.14443565576527412</c:v>
                </c:pt>
                <c:pt idx="50">
                  <c:v>3.1389047495982605E-2</c:v>
                </c:pt>
                <c:pt idx="51">
                  <c:v>-1.5219403464042498</c:v>
                </c:pt>
                <c:pt idx="52">
                  <c:v>-1.1402236571238198</c:v>
                </c:pt>
                <c:pt idx="53">
                  <c:v>0.16853308132016212</c:v>
                </c:pt>
                <c:pt idx="54">
                  <c:v>-0.66018570773646001</c:v>
                </c:pt>
                <c:pt idx="55">
                  <c:v>-2.0591269854032981</c:v>
                </c:pt>
                <c:pt idx="56">
                  <c:v>-0.70821388397964757</c:v>
                </c:pt>
                <c:pt idx="57">
                  <c:v>-1.6034537835971898</c:v>
                </c:pt>
                <c:pt idx="58">
                  <c:v>-2.457039062599992E-2</c:v>
                </c:pt>
                <c:pt idx="59">
                  <c:v>-4.39996413375271</c:v>
                </c:pt>
                <c:pt idx="60">
                  <c:v>-0.129365001699485</c:v>
                </c:pt>
                <c:pt idx="61">
                  <c:v>-1.322741255180039</c:v>
                </c:pt>
                <c:pt idx="62">
                  <c:v>-1.0607237339603</c:v>
                </c:pt>
                <c:pt idx="63">
                  <c:v>-0.11630200137507</c:v>
                </c:pt>
                <c:pt idx="64">
                  <c:v>-0.80889194353314775</c:v>
                </c:pt>
                <c:pt idx="65">
                  <c:v>0.24988907795713899</c:v>
                </c:pt>
                <c:pt idx="66">
                  <c:v>-3.674829163838818</c:v>
                </c:pt>
                <c:pt idx="67">
                  <c:v>-7.8162730115438173E-2</c:v>
                </c:pt>
                <c:pt idx="68">
                  <c:v>-2.458158890410878</c:v>
                </c:pt>
                <c:pt idx="69">
                  <c:v>-1.6776720655825401</c:v>
                </c:pt>
                <c:pt idx="70">
                  <c:v>-0.50702183298320003</c:v>
                </c:pt>
                <c:pt idx="71">
                  <c:v>-3.9491349356435799</c:v>
                </c:pt>
                <c:pt idx="72">
                  <c:v>-3.2446232903208001</c:v>
                </c:pt>
                <c:pt idx="73">
                  <c:v>-0.35514863476605502</c:v>
                </c:pt>
                <c:pt idx="74">
                  <c:v>-2.5655765722395212</c:v>
                </c:pt>
                <c:pt idx="75">
                  <c:v>-0.32683517898012021</c:v>
                </c:pt>
                <c:pt idx="76">
                  <c:v>-0.62704659776447358</c:v>
                </c:pt>
                <c:pt idx="77">
                  <c:v>-2.5065136249940987</c:v>
                </c:pt>
                <c:pt idx="78">
                  <c:v>-0.2146045140384559</c:v>
                </c:pt>
                <c:pt idx="79">
                  <c:v>-3.6729125628610499</c:v>
                </c:pt>
                <c:pt idx="80">
                  <c:v>-2.5236437708806524E-2</c:v>
                </c:pt>
                <c:pt idx="81">
                  <c:v>0.39564204785552098</c:v>
                </c:pt>
                <c:pt idx="82">
                  <c:v>-0.10590344347333608</c:v>
                </c:pt>
                <c:pt idx="83">
                  <c:v>-0.96248897437299896</c:v>
                </c:pt>
                <c:pt idx="84">
                  <c:v>-1.5297251223205799</c:v>
                </c:pt>
                <c:pt idx="85">
                  <c:v>-0.93054543010065305</c:v>
                </c:pt>
                <c:pt idx="86">
                  <c:v>0.10208075885829006</c:v>
                </c:pt>
                <c:pt idx="87">
                  <c:v>-1.2012887869458999</c:v>
                </c:pt>
                <c:pt idx="88">
                  <c:v>-4.4597036563033239</c:v>
                </c:pt>
                <c:pt idx="89">
                  <c:v>-1.6281767611020801</c:v>
                </c:pt>
                <c:pt idx="90">
                  <c:v>-0.686204824165626</c:v>
                </c:pt>
                <c:pt idx="91">
                  <c:v>-1.793785994074</c:v>
                </c:pt>
                <c:pt idx="92">
                  <c:v>-0.22178694922876188</c:v>
                </c:pt>
                <c:pt idx="93">
                  <c:v>-1.86283126473313</c:v>
                </c:pt>
                <c:pt idx="94">
                  <c:v>-1.21931897445796</c:v>
                </c:pt>
                <c:pt idx="95">
                  <c:v>-1.6082504413439409</c:v>
                </c:pt>
                <c:pt idx="96">
                  <c:v>-1.2788280224054798</c:v>
                </c:pt>
                <c:pt idx="97">
                  <c:v>-0.28157196932725553</c:v>
                </c:pt>
                <c:pt idx="98">
                  <c:v>-0.85748109567830444</c:v>
                </c:pt>
                <c:pt idx="99">
                  <c:v>-0.32482089793105967</c:v>
                </c:pt>
                <c:pt idx="100">
                  <c:v>-1.4938853951104489</c:v>
                </c:pt>
                <c:pt idx="101">
                  <c:v>-1.1927318443217909</c:v>
                </c:pt>
                <c:pt idx="102">
                  <c:v>-1.1677385138155301</c:v>
                </c:pt>
                <c:pt idx="103">
                  <c:v>-1.6429002691554699</c:v>
                </c:pt>
                <c:pt idx="104">
                  <c:v>0.15252756114594401</c:v>
                </c:pt>
                <c:pt idx="105">
                  <c:v>-8.3298348553471971E-2</c:v>
                </c:pt>
                <c:pt idx="106">
                  <c:v>8.9748552162858902E-2</c:v>
                </c:pt>
                <c:pt idx="107">
                  <c:v>-0.29645975854553103</c:v>
                </c:pt>
                <c:pt idx="108">
                  <c:v>-0.75882914646009902</c:v>
                </c:pt>
                <c:pt idx="109">
                  <c:v>-0.42700814672461035</c:v>
                </c:pt>
                <c:pt idx="110">
                  <c:v>-0.79545007807874102</c:v>
                </c:pt>
                <c:pt idx="111">
                  <c:v>-0.44663206378455722</c:v>
                </c:pt>
                <c:pt idx="112">
                  <c:v>-1.31876340664108</c:v>
                </c:pt>
                <c:pt idx="113">
                  <c:v>-1.8038357794064799</c:v>
                </c:pt>
                <c:pt idx="114">
                  <c:v>-1.1976881980937701</c:v>
                </c:pt>
                <c:pt idx="115">
                  <c:v>-1.67266025979635</c:v>
                </c:pt>
                <c:pt idx="116">
                  <c:v>-0.1776585363055509</c:v>
                </c:pt>
                <c:pt idx="117">
                  <c:v>-0.15418092626603888</c:v>
                </c:pt>
                <c:pt idx="118">
                  <c:v>-0.94028852992848599</c:v>
                </c:pt>
                <c:pt idx="119">
                  <c:v>-0.57905317966904102</c:v>
                </c:pt>
                <c:pt idx="120">
                  <c:v>5.8115269434750004E-3</c:v>
                </c:pt>
                <c:pt idx="121">
                  <c:v>-0.81183393389825198</c:v>
                </c:pt>
                <c:pt idx="122">
                  <c:v>-0.64355179675921204</c:v>
                </c:pt>
                <c:pt idx="123">
                  <c:v>-0.60001379503227159</c:v>
                </c:pt>
                <c:pt idx="124">
                  <c:v>8.5586307608450707E-2</c:v>
                </c:pt>
                <c:pt idx="125">
                  <c:v>0.22192931787988099</c:v>
                </c:pt>
                <c:pt idx="126">
                  <c:v>-0.68050772283808603</c:v>
                </c:pt>
                <c:pt idx="127">
                  <c:v>-0.64281452750425605</c:v>
                </c:pt>
                <c:pt idx="128">
                  <c:v>-0.27559909321506221</c:v>
                </c:pt>
                <c:pt idx="129">
                  <c:v>-1.6949293144079798</c:v>
                </c:pt>
                <c:pt idx="130">
                  <c:v>-1.1135009052494698</c:v>
                </c:pt>
                <c:pt idx="131">
                  <c:v>-0.63561516672467344</c:v>
                </c:pt>
                <c:pt idx="132">
                  <c:v>0.22429831468803699</c:v>
                </c:pt>
                <c:pt idx="133">
                  <c:v>-0.39454897761828844</c:v>
                </c:pt>
                <c:pt idx="134">
                  <c:v>-0.69419182933262602</c:v>
                </c:pt>
                <c:pt idx="135">
                  <c:v>-0.51417333173611857</c:v>
                </c:pt>
                <c:pt idx="136">
                  <c:v>-2.6278676261254617E-3</c:v>
                </c:pt>
                <c:pt idx="137">
                  <c:v>-3.7012625484279457E-3</c:v>
                </c:pt>
                <c:pt idx="138">
                  <c:v>-0.60688268345377472</c:v>
                </c:pt>
                <c:pt idx="139">
                  <c:v>0.41942728202567636</c:v>
                </c:pt>
                <c:pt idx="140">
                  <c:v>7.8738103816395594E-2</c:v>
                </c:pt>
                <c:pt idx="141">
                  <c:v>-2.1043074503455123E-2</c:v>
                </c:pt>
                <c:pt idx="142">
                  <c:v>-1.77093102401758</c:v>
                </c:pt>
                <c:pt idx="143">
                  <c:v>-1.64179575988828</c:v>
                </c:pt>
                <c:pt idx="144">
                  <c:v>-0.35313815640447199</c:v>
                </c:pt>
                <c:pt idx="145">
                  <c:v>-4.4722275053804038E-3</c:v>
                </c:pt>
                <c:pt idx="146">
                  <c:v>-0.41597652717965167</c:v>
                </c:pt>
                <c:pt idx="147">
                  <c:v>-0.9521918877033787</c:v>
                </c:pt>
                <c:pt idx="148">
                  <c:v>-0.40334633250220808</c:v>
                </c:pt>
                <c:pt idx="149">
                  <c:v>-1.3007745291375801</c:v>
                </c:pt>
              </c:numCache>
            </c:numRef>
          </c:xVal>
          <c:yVal>
            <c:numRef>
              <c:f>Sheet1!$C$131:$C$280</c:f>
              <c:numCache>
                <c:formatCode>General</c:formatCode>
                <c:ptCount val="150"/>
                <c:pt idx="0">
                  <c:v>9.5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8.7000000000000011</c:v>
                </c:pt>
                <c:pt idx="5">
                  <c:v>9.1</c:v>
                </c:pt>
                <c:pt idx="6">
                  <c:v>8.9</c:v>
                </c:pt>
                <c:pt idx="7">
                  <c:v>9.2000000000000011</c:v>
                </c:pt>
                <c:pt idx="8">
                  <c:v>1.8</c:v>
                </c:pt>
                <c:pt idx="9">
                  <c:v>9.3000000000000007</c:v>
                </c:pt>
                <c:pt idx="10">
                  <c:v>9.2000000000000011</c:v>
                </c:pt>
                <c:pt idx="11">
                  <c:v>9.1</c:v>
                </c:pt>
                <c:pt idx="12">
                  <c:v>8.8000000000000007</c:v>
                </c:pt>
                <c:pt idx="13">
                  <c:v>9</c:v>
                </c:pt>
                <c:pt idx="14">
                  <c:v>9.1</c:v>
                </c:pt>
                <c:pt idx="15">
                  <c:v>5.7</c:v>
                </c:pt>
                <c:pt idx="16">
                  <c:v>8.9</c:v>
                </c:pt>
                <c:pt idx="17">
                  <c:v>9</c:v>
                </c:pt>
                <c:pt idx="18">
                  <c:v>9.2000000000000011</c:v>
                </c:pt>
                <c:pt idx="19">
                  <c:v>6.2</c:v>
                </c:pt>
                <c:pt idx="20">
                  <c:v>6.7</c:v>
                </c:pt>
                <c:pt idx="21">
                  <c:v>9.1</c:v>
                </c:pt>
                <c:pt idx="22">
                  <c:v>9.1</c:v>
                </c:pt>
                <c:pt idx="23">
                  <c:v>9</c:v>
                </c:pt>
                <c:pt idx="24">
                  <c:v>9.1</c:v>
                </c:pt>
                <c:pt idx="25">
                  <c:v>9</c:v>
                </c:pt>
                <c:pt idx="26">
                  <c:v>9.1</c:v>
                </c:pt>
                <c:pt idx="27">
                  <c:v>9.7000000000000011</c:v>
                </c:pt>
                <c:pt idx="28">
                  <c:v>9.1</c:v>
                </c:pt>
                <c:pt idx="29">
                  <c:v>8.9</c:v>
                </c:pt>
                <c:pt idx="30">
                  <c:v>9.1</c:v>
                </c:pt>
                <c:pt idx="31">
                  <c:v>8.9</c:v>
                </c:pt>
                <c:pt idx="32">
                  <c:v>9.3000000000000007</c:v>
                </c:pt>
                <c:pt idx="33">
                  <c:v>9.4</c:v>
                </c:pt>
                <c:pt idx="34">
                  <c:v>8.4</c:v>
                </c:pt>
                <c:pt idx="35">
                  <c:v>8.7000000000000011</c:v>
                </c:pt>
                <c:pt idx="36">
                  <c:v>7.9</c:v>
                </c:pt>
                <c:pt idx="37">
                  <c:v>8.4</c:v>
                </c:pt>
                <c:pt idx="38">
                  <c:v>9.5</c:v>
                </c:pt>
                <c:pt idx="39">
                  <c:v>9</c:v>
                </c:pt>
                <c:pt idx="40">
                  <c:v>7</c:v>
                </c:pt>
                <c:pt idx="41">
                  <c:v>9.2000000000000011</c:v>
                </c:pt>
                <c:pt idx="42">
                  <c:v>7.2</c:v>
                </c:pt>
                <c:pt idx="43">
                  <c:v>9.1</c:v>
                </c:pt>
                <c:pt idx="44">
                  <c:v>2.6</c:v>
                </c:pt>
                <c:pt idx="45">
                  <c:v>9.1</c:v>
                </c:pt>
                <c:pt idx="46">
                  <c:v>6.2</c:v>
                </c:pt>
                <c:pt idx="47">
                  <c:v>8.9</c:v>
                </c:pt>
                <c:pt idx="48">
                  <c:v>8.9</c:v>
                </c:pt>
                <c:pt idx="49">
                  <c:v>8.3000000000000007</c:v>
                </c:pt>
                <c:pt idx="50">
                  <c:v>9</c:v>
                </c:pt>
                <c:pt idx="51">
                  <c:v>6.6</c:v>
                </c:pt>
                <c:pt idx="52">
                  <c:v>7.5</c:v>
                </c:pt>
                <c:pt idx="53">
                  <c:v>9.2000000000000011</c:v>
                </c:pt>
                <c:pt idx="54">
                  <c:v>9.1</c:v>
                </c:pt>
                <c:pt idx="55">
                  <c:v>7.8</c:v>
                </c:pt>
                <c:pt idx="56">
                  <c:v>9.2000000000000011</c:v>
                </c:pt>
                <c:pt idx="57">
                  <c:v>7.7</c:v>
                </c:pt>
                <c:pt idx="58">
                  <c:v>9.4</c:v>
                </c:pt>
                <c:pt idx="59">
                  <c:v>4.3</c:v>
                </c:pt>
                <c:pt idx="60">
                  <c:v>9.3000000000000007</c:v>
                </c:pt>
                <c:pt idx="61">
                  <c:v>7.4</c:v>
                </c:pt>
                <c:pt idx="62">
                  <c:v>8.3000000000000007</c:v>
                </c:pt>
                <c:pt idx="63">
                  <c:v>9.1</c:v>
                </c:pt>
                <c:pt idx="64">
                  <c:v>7.3</c:v>
                </c:pt>
                <c:pt idx="65">
                  <c:v>9.3000000000000007</c:v>
                </c:pt>
                <c:pt idx="66">
                  <c:v>3.7</c:v>
                </c:pt>
                <c:pt idx="67">
                  <c:v>9</c:v>
                </c:pt>
                <c:pt idx="68">
                  <c:v>5.5</c:v>
                </c:pt>
                <c:pt idx="69">
                  <c:v>8.9</c:v>
                </c:pt>
                <c:pt idx="70">
                  <c:v>9.6</c:v>
                </c:pt>
                <c:pt idx="71">
                  <c:v>3.4</c:v>
                </c:pt>
                <c:pt idx="72">
                  <c:v>4.8</c:v>
                </c:pt>
                <c:pt idx="73">
                  <c:v>8.5</c:v>
                </c:pt>
                <c:pt idx="74">
                  <c:v>5.5</c:v>
                </c:pt>
                <c:pt idx="75">
                  <c:v>9.1</c:v>
                </c:pt>
                <c:pt idx="76">
                  <c:v>9.3000000000000007</c:v>
                </c:pt>
                <c:pt idx="77">
                  <c:v>4.4000000000000004</c:v>
                </c:pt>
                <c:pt idx="78">
                  <c:v>9.3000000000000007</c:v>
                </c:pt>
                <c:pt idx="79">
                  <c:v>5.8</c:v>
                </c:pt>
                <c:pt idx="80">
                  <c:v>7.8</c:v>
                </c:pt>
                <c:pt idx="81">
                  <c:v>8.6</c:v>
                </c:pt>
                <c:pt idx="82">
                  <c:v>8.6</c:v>
                </c:pt>
                <c:pt idx="83">
                  <c:v>6.9</c:v>
                </c:pt>
                <c:pt idx="84">
                  <c:v>7.6</c:v>
                </c:pt>
                <c:pt idx="85">
                  <c:v>8.7000000000000011</c:v>
                </c:pt>
                <c:pt idx="86">
                  <c:v>9.4</c:v>
                </c:pt>
                <c:pt idx="87">
                  <c:v>7.2</c:v>
                </c:pt>
                <c:pt idx="88">
                  <c:v>2.6</c:v>
                </c:pt>
                <c:pt idx="89">
                  <c:v>8.9</c:v>
                </c:pt>
                <c:pt idx="90">
                  <c:v>9.1</c:v>
                </c:pt>
                <c:pt idx="91">
                  <c:v>7.9</c:v>
                </c:pt>
                <c:pt idx="92">
                  <c:v>8</c:v>
                </c:pt>
                <c:pt idx="93">
                  <c:v>6.7</c:v>
                </c:pt>
                <c:pt idx="94">
                  <c:v>8</c:v>
                </c:pt>
                <c:pt idx="95">
                  <c:v>9</c:v>
                </c:pt>
                <c:pt idx="96">
                  <c:v>7.4</c:v>
                </c:pt>
                <c:pt idx="97">
                  <c:v>7.6</c:v>
                </c:pt>
                <c:pt idx="98">
                  <c:v>8.4</c:v>
                </c:pt>
                <c:pt idx="99">
                  <c:v>8.4</c:v>
                </c:pt>
                <c:pt idx="100">
                  <c:v>8</c:v>
                </c:pt>
                <c:pt idx="101">
                  <c:v>9.1</c:v>
                </c:pt>
                <c:pt idx="102">
                  <c:v>8.1</c:v>
                </c:pt>
                <c:pt idx="103">
                  <c:v>8.1</c:v>
                </c:pt>
                <c:pt idx="104">
                  <c:v>8.7000000000000011</c:v>
                </c:pt>
                <c:pt idx="105">
                  <c:v>8.3000000000000007</c:v>
                </c:pt>
                <c:pt idx="106">
                  <c:v>9</c:v>
                </c:pt>
                <c:pt idx="107">
                  <c:v>8.5</c:v>
                </c:pt>
                <c:pt idx="108">
                  <c:v>8.4</c:v>
                </c:pt>
                <c:pt idx="109">
                  <c:v>8.7000000000000011</c:v>
                </c:pt>
                <c:pt idx="110">
                  <c:v>8.6</c:v>
                </c:pt>
                <c:pt idx="111">
                  <c:v>9.1</c:v>
                </c:pt>
                <c:pt idx="112">
                  <c:v>8.2000000000000011</c:v>
                </c:pt>
                <c:pt idx="113">
                  <c:v>7.8</c:v>
                </c:pt>
                <c:pt idx="114">
                  <c:v>8.5</c:v>
                </c:pt>
                <c:pt idx="115">
                  <c:v>8.3000000000000007</c:v>
                </c:pt>
                <c:pt idx="116">
                  <c:v>8.6</c:v>
                </c:pt>
                <c:pt idx="117">
                  <c:v>8.6</c:v>
                </c:pt>
                <c:pt idx="118">
                  <c:v>8.1</c:v>
                </c:pt>
                <c:pt idx="119">
                  <c:v>8.9</c:v>
                </c:pt>
                <c:pt idx="120">
                  <c:v>8.9</c:v>
                </c:pt>
                <c:pt idx="121">
                  <c:v>8.1</c:v>
                </c:pt>
                <c:pt idx="122">
                  <c:v>8.5</c:v>
                </c:pt>
                <c:pt idx="123">
                  <c:v>9.1</c:v>
                </c:pt>
                <c:pt idx="124">
                  <c:v>7.5</c:v>
                </c:pt>
                <c:pt idx="125">
                  <c:v>8.6</c:v>
                </c:pt>
                <c:pt idx="126">
                  <c:v>8.4</c:v>
                </c:pt>
                <c:pt idx="127">
                  <c:v>8.6</c:v>
                </c:pt>
                <c:pt idx="128">
                  <c:v>8.5</c:v>
                </c:pt>
                <c:pt idx="129">
                  <c:v>7.6</c:v>
                </c:pt>
                <c:pt idx="130">
                  <c:v>8.5</c:v>
                </c:pt>
                <c:pt idx="131">
                  <c:v>8.3000000000000007</c:v>
                </c:pt>
                <c:pt idx="132">
                  <c:v>9.4</c:v>
                </c:pt>
                <c:pt idx="133">
                  <c:v>9.2000000000000011</c:v>
                </c:pt>
                <c:pt idx="134">
                  <c:v>8.8000000000000007</c:v>
                </c:pt>
                <c:pt idx="135">
                  <c:v>8.3000000000000007</c:v>
                </c:pt>
                <c:pt idx="136">
                  <c:v>8.9</c:v>
                </c:pt>
                <c:pt idx="137">
                  <c:v>8.7000000000000011</c:v>
                </c:pt>
                <c:pt idx="138">
                  <c:v>8.1</c:v>
                </c:pt>
                <c:pt idx="139">
                  <c:v>8.7000000000000011</c:v>
                </c:pt>
                <c:pt idx="140">
                  <c:v>9.1</c:v>
                </c:pt>
                <c:pt idx="141">
                  <c:v>8.5</c:v>
                </c:pt>
                <c:pt idx="142">
                  <c:v>8.3000000000000007</c:v>
                </c:pt>
                <c:pt idx="143">
                  <c:v>7.8</c:v>
                </c:pt>
                <c:pt idx="144">
                  <c:v>9</c:v>
                </c:pt>
                <c:pt idx="145">
                  <c:v>8.5</c:v>
                </c:pt>
                <c:pt idx="146">
                  <c:v>8.9</c:v>
                </c:pt>
                <c:pt idx="147">
                  <c:v>8.1</c:v>
                </c:pt>
                <c:pt idx="148">
                  <c:v>9.1</c:v>
                </c:pt>
                <c:pt idx="149">
                  <c:v>9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Pt>
            <c:idx val="1"/>
            <c:spPr>
              <a:ln w="25400">
                <a:solidFill>
                  <a:srgbClr val="FF0000">
                    <a:alpha val="50000"/>
                  </a:srgbClr>
                </a:solidFill>
                <a:prstDash val="sysDot"/>
              </a:ln>
            </c:spPr>
          </c:dPt>
          <c:xVal>
            <c:numRef>
              <c:f>Sheet1!$B$281:$B$282</c:f>
              <c:numCache>
                <c:formatCode>General</c:formatCode>
                <c:ptCount val="2"/>
                <c:pt idx="0">
                  <c:v>-6</c:v>
                </c:pt>
                <c:pt idx="1">
                  <c:v>1</c:v>
                </c:pt>
              </c:numCache>
            </c:numRef>
          </c:xVal>
          <c:yVal>
            <c:numRef>
              <c:f>Sheet1!$C$281:$C$282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Sheet1!$B$283:$B$284</c:f>
              <c:numCache>
                <c:formatCode>General</c:formatCode>
                <c:ptCount val="2"/>
                <c:pt idx="0">
                  <c:v>-6</c:v>
                </c:pt>
                <c:pt idx="1">
                  <c:v>1</c:v>
                </c:pt>
              </c:numCache>
            </c:numRef>
          </c:xVal>
          <c:yVal>
            <c:numRef>
              <c:f>Sheet1!$C$283:$C$284</c:f>
              <c:numCache>
                <c:formatCode>General</c:formatCode>
                <c:ptCount val="2"/>
                <c:pt idx="0">
                  <c:v>2.3621148795485998</c:v>
                </c:pt>
                <c:pt idx="1">
                  <c:v>10.220358936287401</c:v>
                </c:pt>
              </c:numCache>
            </c:numRef>
          </c:yVal>
        </c:ser>
        <c:axId val="85160704"/>
        <c:axId val="87547904"/>
      </c:scatterChart>
      <c:valAx>
        <c:axId val="85160704"/>
        <c:scaling>
          <c:orientation val="minMax"/>
          <c:max val="1"/>
          <c:min val="-6"/>
        </c:scaling>
        <c:axPos val="b"/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87547904"/>
        <c:crossesAt val="-6"/>
        <c:crossBetween val="midCat"/>
        <c:majorUnit val="1"/>
      </c:valAx>
      <c:valAx>
        <c:axId val="87547904"/>
        <c:scaling>
          <c:orientation val="minMax"/>
          <c:max val="10"/>
          <c:min val="1"/>
        </c:scaling>
        <c:axPos val="l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85160704"/>
        <c:crossesAt val="-6"/>
        <c:crossBetween val="midCat"/>
        <c:majorUnit val="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4F81BD"/>
              </a:solidFill>
            </c:spPr>
          </c:marker>
          <c:xVal>
            <c:numRef>
              <c:f>Sheet1!$B$672:$B$821</c:f>
              <c:numCache>
                <c:formatCode>General</c:formatCode>
                <c:ptCount val="150"/>
                <c:pt idx="0">
                  <c:v>-0.724286062028352</c:v>
                </c:pt>
                <c:pt idx="1">
                  <c:v>-0.71496458861087542</c:v>
                </c:pt>
                <c:pt idx="2">
                  <c:v>-0.71888204211757445</c:v>
                </c:pt>
                <c:pt idx="3">
                  <c:v>-1.0332642551304676</c:v>
                </c:pt>
                <c:pt idx="4">
                  <c:v>-0.61015718418353804</c:v>
                </c:pt>
                <c:pt idx="5">
                  <c:v>-0.59295336144374655</c:v>
                </c:pt>
                <c:pt idx="6">
                  <c:v>-1.0927625462722901</c:v>
                </c:pt>
                <c:pt idx="7">
                  <c:v>-1.239919643506429</c:v>
                </c:pt>
                <c:pt idx="8">
                  <c:v>-5.8741457940864095</c:v>
                </c:pt>
                <c:pt idx="9">
                  <c:v>-0.78420915554757242</c:v>
                </c:pt>
                <c:pt idx="10">
                  <c:v>-1.2644066963113398</c:v>
                </c:pt>
                <c:pt idx="11">
                  <c:v>-1.0904375344555617</c:v>
                </c:pt>
                <c:pt idx="12">
                  <c:v>-1.61220285604261</c:v>
                </c:pt>
                <c:pt idx="13">
                  <c:v>-1.0805984680521799</c:v>
                </c:pt>
                <c:pt idx="14">
                  <c:v>-0.71278876343268305</c:v>
                </c:pt>
                <c:pt idx="15">
                  <c:v>-1.1324288633317909</c:v>
                </c:pt>
                <c:pt idx="16">
                  <c:v>-0.58387745169628902</c:v>
                </c:pt>
                <c:pt idx="17">
                  <c:v>-0.788624541418257</c:v>
                </c:pt>
                <c:pt idx="18">
                  <c:v>-0.52512248866201161</c:v>
                </c:pt>
                <c:pt idx="19">
                  <c:v>-2.4125960528967401</c:v>
                </c:pt>
                <c:pt idx="20">
                  <c:v>-0.9972207997790955</c:v>
                </c:pt>
                <c:pt idx="21">
                  <c:v>-0.47197025080214622</c:v>
                </c:pt>
                <c:pt idx="22">
                  <c:v>-0.68983667991584796</c:v>
                </c:pt>
                <c:pt idx="23">
                  <c:v>-1.7081079095480809</c:v>
                </c:pt>
                <c:pt idx="24">
                  <c:v>-0.61424489474472044</c:v>
                </c:pt>
                <c:pt idx="25">
                  <c:v>-0.87611680507683298</c:v>
                </c:pt>
                <c:pt idx="26">
                  <c:v>-0.73171061040637075</c:v>
                </c:pt>
                <c:pt idx="27">
                  <c:v>-0.53994485531114744</c:v>
                </c:pt>
                <c:pt idx="28">
                  <c:v>-1.5395229509761799</c:v>
                </c:pt>
                <c:pt idx="29">
                  <c:v>-0.99291041715552442</c:v>
                </c:pt>
                <c:pt idx="30">
                  <c:v>-0.67198714645526203</c:v>
                </c:pt>
                <c:pt idx="31">
                  <c:v>-0.98599481510348175</c:v>
                </c:pt>
                <c:pt idx="32">
                  <c:v>-1.28244479155576</c:v>
                </c:pt>
                <c:pt idx="33">
                  <c:v>-0.93599496603594201</c:v>
                </c:pt>
                <c:pt idx="34">
                  <c:v>-1.8788807531104199</c:v>
                </c:pt>
                <c:pt idx="35">
                  <c:v>-1.3772990310706299</c:v>
                </c:pt>
                <c:pt idx="36">
                  <c:v>-0.96612919753627158</c:v>
                </c:pt>
                <c:pt idx="37">
                  <c:v>-0.94269043911131845</c:v>
                </c:pt>
                <c:pt idx="38">
                  <c:v>-0.95784990913879375</c:v>
                </c:pt>
                <c:pt idx="39">
                  <c:v>-0.80868400052054545</c:v>
                </c:pt>
                <c:pt idx="40">
                  <c:v>-1.4874404368127001</c:v>
                </c:pt>
                <c:pt idx="41">
                  <c:v>-0.89547452644145498</c:v>
                </c:pt>
                <c:pt idx="42">
                  <c:v>-1.7792374810736</c:v>
                </c:pt>
                <c:pt idx="43">
                  <c:v>-1.1814048554889098</c:v>
                </c:pt>
                <c:pt idx="44">
                  <c:v>-5.5999896966175298</c:v>
                </c:pt>
                <c:pt idx="45">
                  <c:v>-1.41472810684165</c:v>
                </c:pt>
                <c:pt idx="46">
                  <c:v>-2.1241296304669217</c:v>
                </c:pt>
                <c:pt idx="47">
                  <c:v>-1.2552343901002987</c:v>
                </c:pt>
                <c:pt idx="48">
                  <c:v>-0.94589501254932706</c:v>
                </c:pt>
                <c:pt idx="49">
                  <c:v>-1.5418798872915298</c:v>
                </c:pt>
                <c:pt idx="50">
                  <c:v>-0.93466933321642842</c:v>
                </c:pt>
                <c:pt idx="51">
                  <c:v>-1.259060052394559</c:v>
                </c:pt>
                <c:pt idx="52">
                  <c:v>-0.7890359854347565</c:v>
                </c:pt>
                <c:pt idx="53">
                  <c:v>-0.52449369637521204</c:v>
                </c:pt>
                <c:pt idx="54">
                  <c:v>-1.253971182424229</c:v>
                </c:pt>
                <c:pt idx="55">
                  <c:v>-2.2125366529860218</c:v>
                </c:pt>
                <c:pt idx="56">
                  <c:v>-1.1567643011654198</c:v>
                </c:pt>
                <c:pt idx="57">
                  <c:v>-1.2927238513229198</c:v>
                </c:pt>
                <c:pt idx="58">
                  <c:v>-1.4045548402935699</c:v>
                </c:pt>
                <c:pt idx="59">
                  <c:v>-3.7437794343511399</c:v>
                </c:pt>
                <c:pt idx="60">
                  <c:v>-1.1556054340432309</c:v>
                </c:pt>
                <c:pt idx="61">
                  <c:v>-1.4503303291932701</c:v>
                </c:pt>
                <c:pt idx="62">
                  <c:v>-0.53683719505792626</c:v>
                </c:pt>
                <c:pt idx="63">
                  <c:v>-0.99119411883381203</c:v>
                </c:pt>
                <c:pt idx="64">
                  <c:v>-1.3734475044022609</c:v>
                </c:pt>
                <c:pt idx="65">
                  <c:v>-0.67643858752236496</c:v>
                </c:pt>
                <c:pt idx="66">
                  <c:v>-2.9232229310226998</c:v>
                </c:pt>
                <c:pt idx="67">
                  <c:v>-0.67815154517872345</c:v>
                </c:pt>
                <c:pt idx="68">
                  <c:v>-2.7380322339387884</c:v>
                </c:pt>
                <c:pt idx="69">
                  <c:v>-1.6024803554384099</c:v>
                </c:pt>
                <c:pt idx="70">
                  <c:v>-1.56737288137454</c:v>
                </c:pt>
                <c:pt idx="71">
                  <c:v>-3.0392115175282197</c:v>
                </c:pt>
                <c:pt idx="72">
                  <c:v>-2.1820533233547863</c:v>
                </c:pt>
                <c:pt idx="73">
                  <c:v>-1.4319359056677798</c:v>
                </c:pt>
                <c:pt idx="74">
                  <c:v>-2.4574778375657997</c:v>
                </c:pt>
                <c:pt idx="75">
                  <c:v>-1.0707931247400508</c:v>
                </c:pt>
                <c:pt idx="76">
                  <c:v>-0.46393264103571102</c:v>
                </c:pt>
                <c:pt idx="77">
                  <c:v>-1.6433979590730601</c:v>
                </c:pt>
                <c:pt idx="78">
                  <c:v>-1.1372655228682109</c:v>
                </c:pt>
                <c:pt idx="79">
                  <c:v>-2.880922819831</c:v>
                </c:pt>
                <c:pt idx="80">
                  <c:v>-0.98461747323127202</c:v>
                </c:pt>
                <c:pt idx="81">
                  <c:v>-0.849125929842525</c:v>
                </c:pt>
                <c:pt idx="82">
                  <c:v>-1.4277254977333287</c:v>
                </c:pt>
                <c:pt idx="83">
                  <c:v>-1.01703037441271</c:v>
                </c:pt>
                <c:pt idx="84">
                  <c:v>-1.3323810027169001</c:v>
                </c:pt>
                <c:pt idx="85">
                  <c:v>-0.88077125583831095</c:v>
                </c:pt>
                <c:pt idx="86">
                  <c:v>-1.05908194152016</c:v>
                </c:pt>
                <c:pt idx="87">
                  <c:v>-1.8378803041851799</c:v>
                </c:pt>
                <c:pt idx="88">
                  <c:v>-3.2025247811762219</c:v>
                </c:pt>
                <c:pt idx="89">
                  <c:v>-1.5936232390420491</c:v>
                </c:pt>
                <c:pt idx="90">
                  <c:v>-1.0040880690847409</c:v>
                </c:pt>
                <c:pt idx="91">
                  <c:v>-1.541936500714409</c:v>
                </c:pt>
                <c:pt idx="92">
                  <c:v>-0.94890043284669745</c:v>
                </c:pt>
                <c:pt idx="93">
                  <c:v>-1.682143864701602</c:v>
                </c:pt>
                <c:pt idx="94">
                  <c:v>-1.8393394822189291</c:v>
                </c:pt>
                <c:pt idx="95">
                  <c:v>-1.5888012135256691</c:v>
                </c:pt>
                <c:pt idx="96">
                  <c:v>-3.0400670184699519</c:v>
                </c:pt>
                <c:pt idx="97">
                  <c:v>-3.3380703294638261</c:v>
                </c:pt>
                <c:pt idx="98">
                  <c:v>-1.2623598265815217</c:v>
                </c:pt>
                <c:pt idx="99">
                  <c:v>-1.2479134435439199</c:v>
                </c:pt>
                <c:pt idx="100">
                  <c:v>-1.2209426758100299</c:v>
                </c:pt>
                <c:pt idx="101">
                  <c:v>-0.81555734787565537</c:v>
                </c:pt>
                <c:pt idx="102">
                  <c:v>-1.2437118844540098</c:v>
                </c:pt>
                <c:pt idx="103">
                  <c:v>-1.1928282514393991</c:v>
                </c:pt>
                <c:pt idx="104">
                  <c:v>-1.4695529815430108</c:v>
                </c:pt>
                <c:pt idx="105">
                  <c:v>-1.5002676175769498</c:v>
                </c:pt>
                <c:pt idx="106">
                  <c:v>-0.96317976623305745</c:v>
                </c:pt>
                <c:pt idx="107">
                  <c:v>-0.84408108214582644</c:v>
                </c:pt>
                <c:pt idx="108">
                  <c:v>-1.042791777390639</c:v>
                </c:pt>
                <c:pt idx="109">
                  <c:v>-1.86476671575678</c:v>
                </c:pt>
                <c:pt idx="110">
                  <c:v>-1.26977853833526</c:v>
                </c:pt>
                <c:pt idx="111">
                  <c:v>-0.75203886239431073</c:v>
                </c:pt>
                <c:pt idx="112">
                  <c:v>-1.5606856867587708</c:v>
                </c:pt>
                <c:pt idx="113">
                  <c:v>-2.0137637189651718</c:v>
                </c:pt>
                <c:pt idx="114">
                  <c:v>-1.1878777834219501</c:v>
                </c:pt>
                <c:pt idx="115">
                  <c:v>-1.5141825258565518</c:v>
                </c:pt>
                <c:pt idx="116">
                  <c:v>-1.75343237540626</c:v>
                </c:pt>
                <c:pt idx="117">
                  <c:v>-1.1472016843359498</c:v>
                </c:pt>
                <c:pt idx="118">
                  <c:v>-1.5416179069337614</c:v>
                </c:pt>
                <c:pt idx="119">
                  <c:v>-1.8540731372586901</c:v>
                </c:pt>
                <c:pt idx="120">
                  <c:v>-0.65823986943241242</c:v>
                </c:pt>
                <c:pt idx="121">
                  <c:v>-1.0285645596281798</c:v>
                </c:pt>
                <c:pt idx="122">
                  <c:v>-0.93923633182806143</c:v>
                </c:pt>
                <c:pt idx="123">
                  <c:v>-1.0070530856117101</c:v>
                </c:pt>
                <c:pt idx="124">
                  <c:v>-1.17712824423773</c:v>
                </c:pt>
                <c:pt idx="125">
                  <c:v>-1.477361396518359</c:v>
                </c:pt>
                <c:pt idx="126">
                  <c:v>-1.3294931520374484</c:v>
                </c:pt>
                <c:pt idx="127">
                  <c:v>-1.1156970299646001</c:v>
                </c:pt>
                <c:pt idx="128">
                  <c:v>-1.6242124783121501</c:v>
                </c:pt>
                <c:pt idx="129">
                  <c:v>-1.2481900154114698</c:v>
                </c:pt>
                <c:pt idx="130">
                  <c:v>-0.83506553230977776</c:v>
                </c:pt>
                <c:pt idx="131">
                  <c:v>-1.3796267826026289</c:v>
                </c:pt>
                <c:pt idx="132">
                  <c:v>-0.59664247985661656</c:v>
                </c:pt>
                <c:pt idx="133">
                  <c:v>-0.63684574892206902</c:v>
                </c:pt>
                <c:pt idx="134">
                  <c:v>-0.96908218651567302</c:v>
                </c:pt>
                <c:pt idx="135">
                  <c:v>-1.4424393148066899</c:v>
                </c:pt>
                <c:pt idx="136">
                  <c:v>-0.73719367727647489</c:v>
                </c:pt>
                <c:pt idx="137">
                  <c:v>-0.62340829589189795</c:v>
                </c:pt>
                <c:pt idx="138">
                  <c:v>-0.98820987925777004</c:v>
                </c:pt>
                <c:pt idx="139">
                  <c:v>-0.8147942617638797</c:v>
                </c:pt>
                <c:pt idx="140">
                  <c:v>-0.53146259031007359</c:v>
                </c:pt>
                <c:pt idx="141">
                  <c:v>-0.93407439823421501</c:v>
                </c:pt>
                <c:pt idx="142">
                  <c:v>-1.3210247814058798</c:v>
                </c:pt>
                <c:pt idx="143">
                  <c:v>-1.331831419355439</c:v>
                </c:pt>
                <c:pt idx="144">
                  <c:v>-0.96301865040467372</c:v>
                </c:pt>
                <c:pt idx="145">
                  <c:v>-0.92424841773403543</c:v>
                </c:pt>
                <c:pt idx="146">
                  <c:v>-0.86167630241034643</c:v>
                </c:pt>
                <c:pt idx="147">
                  <c:v>-1.3090144731445799</c:v>
                </c:pt>
                <c:pt idx="148">
                  <c:v>-0.95931076742740196</c:v>
                </c:pt>
                <c:pt idx="149">
                  <c:v>-1.3380912790393891</c:v>
                </c:pt>
              </c:numCache>
            </c:numRef>
          </c:xVal>
          <c:yVal>
            <c:numRef>
              <c:f>Sheet1!$C$672:$C$821</c:f>
              <c:numCache>
                <c:formatCode>General</c:formatCode>
                <c:ptCount val="150"/>
                <c:pt idx="0">
                  <c:v>9.5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8.7000000000000011</c:v>
                </c:pt>
                <c:pt idx="5">
                  <c:v>9.1</c:v>
                </c:pt>
                <c:pt idx="6">
                  <c:v>8.9</c:v>
                </c:pt>
                <c:pt idx="7">
                  <c:v>9.2000000000000011</c:v>
                </c:pt>
                <c:pt idx="8">
                  <c:v>1.8</c:v>
                </c:pt>
                <c:pt idx="9">
                  <c:v>9.3000000000000007</c:v>
                </c:pt>
                <c:pt idx="10">
                  <c:v>9.2000000000000011</c:v>
                </c:pt>
                <c:pt idx="11">
                  <c:v>9.1</c:v>
                </c:pt>
                <c:pt idx="12">
                  <c:v>8.8000000000000007</c:v>
                </c:pt>
                <c:pt idx="13">
                  <c:v>9</c:v>
                </c:pt>
                <c:pt idx="14">
                  <c:v>9.1</c:v>
                </c:pt>
                <c:pt idx="15">
                  <c:v>5.7</c:v>
                </c:pt>
                <c:pt idx="16">
                  <c:v>8.9</c:v>
                </c:pt>
                <c:pt idx="17">
                  <c:v>9</c:v>
                </c:pt>
                <c:pt idx="18">
                  <c:v>9.2000000000000011</c:v>
                </c:pt>
                <c:pt idx="19">
                  <c:v>6.2</c:v>
                </c:pt>
                <c:pt idx="20">
                  <c:v>6.7</c:v>
                </c:pt>
                <c:pt idx="21">
                  <c:v>9.1</c:v>
                </c:pt>
                <c:pt idx="22">
                  <c:v>9.1</c:v>
                </c:pt>
                <c:pt idx="23">
                  <c:v>9</c:v>
                </c:pt>
                <c:pt idx="24">
                  <c:v>9.1</c:v>
                </c:pt>
                <c:pt idx="25">
                  <c:v>9</c:v>
                </c:pt>
                <c:pt idx="26">
                  <c:v>9.1</c:v>
                </c:pt>
                <c:pt idx="27">
                  <c:v>9.7000000000000011</c:v>
                </c:pt>
                <c:pt idx="28">
                  <c:v>9.1</c:v>
                </c:pt>
                <c:pt idx="29">
                  <c:v>8.9</c:v>
                </c:pt>
                <c:pt idx="30">
                  <c:v>9.1</c:v>
                </c:pt>
                <c:pt idx="31">
                  <c:v>8.9</c:v>
                </c:pt>
                <c:pt idx="32">
                  <c:v>9.3000000000000007</c:v>
                </c:pt>
                <c:pt idx="33">
                  <c:v>9.4</c:v>
                </c:pt>
                <c:pt idx="34">
                  <c:v>8.4</c:v>
                </c:pt>
                <c:pt idx="35">
                  <c:v>8.7000000000000011</c:v>
                </c:pt>
                <c:pt idx="36">
                  <c:v>7.9</c:v>
                </c:pt>
                <c:pt idx="37">
                  <c:v>8.4</c:v>
                </c:pt>
                <c:pt idx="38">
                  <c:v>9.5</c:v>
                </c:pt>
                <c:pt idx="39">
                  <c:v>9</c:v>
                </c:pt>
                <c:pt idx="40">
                  <c:v>7</c:v>
                </c:pt>
                <c:pt idx="41">
                  <c:v>9.2000000000000011</c:v>
                </c:pt>
                <c:pt idx="42">
                  <c:v>7.2</c:v>
                </c:pt>
                <c:pt idx="43">
                  <c:v>9.1</c:v>
                </c:pt>
                <c:pt idx="44">
                  <c:v>2.6</c:v>
                </c:pt>
                <c:pt idx="45">
                  <c:v>9.1</c:v>
                </c:pt>
                <c:pt idx="46">
                  <c:v>6.2</c:v>
                </c:pt>
                <c:pt idx="47">
                  <c:v>8.9</c:v>
                </c:pt>
                <c:pt idx="48">
                  <c:v>8.9</c:v>
                </c:pt>
                <c:pt idx="49">
                  <c:v>8.3000000000000007</c:v>
                </c:pt>
                <c:pt idx="50">
                  <c:v>9</c:v>
                </c:pt>
                <c:pt idx="51">
                  <c:v>6.6</c:v>
                </c:pt>
                <c:pt idx="52">
                  <c:v>7.5</c:v>
                </c:pt>
                <c:pt idx="53">
                  <c:v>9.2000000000000011</c:v>
                </c:pt>
                <c:pt idx="54">
                  <c:v>9.1</c:v>
                </c:pt>
                <c:pt idx="55">
                  <c:v>7.8</c:v>
                </c:pt>
                <c:pt idx="56">
                  <c:v>9.2000000000000011</c:v>
                </c:pt>
                <c:pt idx="57">
                  <c:v>7.7</c:v>
                </c:pt>
                <c:pt idx="58">
                  <c:v>9.4</c:v>
                </c:pt>
                <c:pt idx="59">
                  <c:v>4.3</c:v>
                </c:pt>
                <c:pt idx="60">
                  <c:v>9.3000000000000007</c:v>
                </c:pt>
                <c:pt idx="61">
                  <c:v>7.4</c:v>
                </c:pt>
                <c:pt idx="62">
                  <c:v>8.3000000000000007</c:v>
                </c:pt>
                <c:pt idx="63">
                  <c:v>9.1</c:v>
                </c:pt>
                <c:pt idx="64">
                  <c:v>7.3</c:v>
                </c:pt>
                <c:pt idx="65">
                  <c:v>9.3000000000000007</c:v>
                </c:pt>
                <c:pt idx="66">
                  <c:v>3.7</c:v>
                </c:pt>
                <c:pt idx="67">
                  <c:v>9</c:v>
                </c:pt>
                <c:pt idx="68">
                  <c:v>5.5</c:v>
                </c:pt>
                <c:pt idx="69">
                  <c:v>8.9</c:v>
                </c:pt>
                <c:pt idx="70">
                  <c:v>9.6</c:v>
                </c:pt>
                <c:pt idx="71">
                  <c:v>3.4</c:v>
                </c:pt>
                <c:pt idx="72">
                  <c:v>4.8</c:v>
                </c:pt>
                <c:pt idx="73">
                  <c:v>8.5</c:v>
                </c:pt>
                <c:pt idx="74">
                  <c:v>5.5</c:v>
                </c:pt>
                <c:pt idx="75">
                  <c:v>9.1</c:v>
                </c:pt>
                <c:pt idx="76">
                  <c:v>9.3000000000000007</c:v>
                </c:pt>
                <c:pt idx="77">
                  <c:v>4.4000000000000004</c:v>
                </c:pt>
                <c:pt idx="78">
                  <c:v>9.3000000000000007</c:v>
                </c:pt>
                <c:pt idx="79">
                  <c:v>5.8</c:v>
                </c:pt>
                <c:pt idx="80">
                  <c:v>7.8</c:v>
                </c:pt>
                <c:pt idx="81">
                  <c:v>8.6</c:v>
                </c:pt>
                <c:pt idx="82">
                  <c:v>8.6</c:v>
                </c:pt>
                <c:pt idx="83">
                  <c:v>6.9</c:v>
                </c:pt>
                <c:pt idx="84">
                  <c:v>7.6</c:v>
                </c:pt>
                <c:pt idx="85">
                  <c:v>8.7000000000000011</c:v>
                </c:pt>
                <c:pt idx="86">
                  <c:v>9.4</c:v>
                </c:pt>
                <c:pt idx="87">
                  <c:v>7.2</c:v>
                </c:pt>
                <c:pt idx="88">
                  <c:v>2.6</c:v>
                </c:pt>
                <c:pt idx="89">
                  <c:v>8.9</c:v>
                </c:pt>
                <c:pt idx="90">
                  <c:v>9.1</c:v>
                </c:pt>
                <c:pt idx="91">
                  <c:v>7.9</c:v>
                </c:pt>
                <c:pt idx="92">
                  <c:v>8</c:v>
                </c:pt>
                <c:pt idx="93">
                  <c:v>6.7</c:v>
                </c:pt>
                <c:pt idx="94">
                  <c:v>8</c:v>
                </c:pt>
                <c:pt idx="95">
                  <c:v>9</c:v>
                </c:pt>
                <c:pt idx="96">
                  <c:v>7.4</c:v>
                </c:pt>
                <c:pt idx="97">
                  <c:v>7.6</c:v>
                </c:pt>
                <c:pt idx="98">
                  <c:v>8.4</c:v>
                </c:pt>
                <c:pt idx="99">
                  <c:v>8.4</c:v>
                </c:pt>
                <c:pt idx="100">
                  <c:v>8</c:v>
                </c:pt>
                <c:pt idx="101">
                  <c:v>9.1</c:v>
                </c:pt>
                <c:pt idx="102">
                  <c:v>8.1</c:v>
                </c:pt>
                <c:pt idx="103">
                  <c:v>8.1</c:v>
                </c:pt>
                <c:pt idx="104">
                  <c:v>8.7000000000000011</c:v>
                </c:pt>
                <c:pt idx="105">
                  <c:v>8.3000000000000007</c:v>
                </c:pt>
                <c:pt idx="106">
                  <c:v>9</c:v>
                </c:pt>
                <c:pt idx="107">
                  <c:v>8.5</c:v>
                </c:pt>
                <c:pt idx="108">
                  <c:v>8.4</c:v>
                </c:pt>
                <c:pt idx="109">
                  <c:v>8.7000000000000011</c:v>
                </c:pt>
                <c:pt idx="110">
                  <c:v>8.6</c:v>
                </c:pt>
                <c:pt idx="111">
                  <c:v>9.1</c:v>
                </c:pt>
                <c:pt idx="112">
                  <c:v>8.2000000000000011</c:v>
                </c:pt>
                <c:pt idx="113">
                  <c:v>7.8</c:v>
                </c:pt>
                <c:pt idx="114">
                  <c:v>8.5</c:v>
                </c:pt>
                <c:pt idx="115">
                  <c:v>8.3000000000000007</c:v>
                </c:pt>
                <c:pt idx="116">
                  <c:v>8.6</c:v>
                </c:pt>
                <c:pt idx="117">
                  <c:v>8.6</c:v>
                </c:pt>
                <c:pt idx="118">
                  <c:v>8.1</c:v>
                </c:pt>
                <c:pt idx="119">
                  <c:v>8.9</c:v>
                </c:pt>
                <c:pt idx="120">
                  <c:v>8.9</c:v>
                </c:pt>
                <c:pt idx="121">
                  <c:v>8.1</c:v>
                </c:pt>
                <c:pt idx="122">
                  <c:v>8.5</c:v>
                </c:pt>
                <c:pt idx="123">
                  <c:v>9.1</c:v>
                </c:pt>
                <c:pt idx="124">
                  <c:v>7.5</c:v>
                </c:pt>
                <c:pt idx="125">
                  <c:v>8.6</c:v>
                </c:pt>
                <c:pt idx="126">
                  <c:v>8.4</c:v>
                </c:pt>
                <c:pt idx="127">
                  <c:v>8.6</c:v>
                </c:pt>
                <c:pt idx="128">
                  <c:v>8.5</c:v>
                </c:pt>
                <c:pt idx="129">
                  <c:v>7.6</c:v>
                </c:pt>
                <c:pt idx="130">
                  <c:v>8.5</c:v>
                </c:pt>
                <c:pt idx="131">
                  <c:v>8.3000000000000007</c:v>
                </c:pt>
                <c:pt idx="132">
                  <c:v>9.4</c:v>
                </c:pt>
                <c:pt idx="133">
                  <c:v>9.2000000000000011</c:v>
                </c:pt>
                <c:pt idx="134">
                  <c:v>8.8000000000000007</c:v>
                </c:pt>
                <c:pt idx="135">
                  <c:v>8.3000000000000007</c:v>
                </c:pt>
                <c:pt idx="136">
                  <c:v>8.9</c:v>
                </c:pt>
                <c:pt idx="137">
                  <c:v>8.7000000000000011</c:v>
                </c:pt>
                <c:pt idx="138">
                  <c:v>8.1</c:v>
                </c:pt>
                <c:pt idx="139">
                  <c:v>8.7000000000000011</c:v>
                </c:pt>
                <c:pt idx="140">
                  <c:v>9.1</c:v>
                </c:pt>
                <c:pt idx="141">
                  <c:v>8.5</c:v>
                </c:pt>
                <c:pt idx="142">
                  <c:v>8.3000000000000007</c:v>
                </c:pt>
                <c:pt idx="143">
                  <c:v>7.8</c:v>
                </c:pt>
                <c:pt idx="144">
                  <c:v>9</c:v>
                </c:pt>
                <c:pt idx="145">
                  <c:v>8.5</c:v>
                </c:pt>
                <c:pt idx="146">
                  <c:v>8.9</c:v>
                </c:pt>
                <c:pt idx="147">
                  <c:v>8.1</c:v>
                </c:pt>
                <c:pt idx="148">
                  <c:v>9.1</c:v>
                </c:pt>
                <c:pt idx="149">
                  <c:v>9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Sheet1!$B$822:$B$823</c:f>
              <c:numCache>
                <c:formatCode>General</c:formatCode>
                <c:ptCount val="2"/>
                <c:pt idx="0">
                  <c:v>-6</c:v>
                </c:pt>
                <c:pt idx="1">
                  <c:v>0</c:v>
                </c:pt>
              </c:numCache>
            </c:numRef>
          </c:xVal>
          <c:yVal>
            <c:numRef>
              <c:f>Sheet1!$C$822:$C$823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Sheet1!$B$824:$B$825</c:f>
              <c:numCache>
                <c:formatCode>General</c:formatCode>
                <c:ptCount val="2"/>
                <c:pt idx="0">
                  <c:v>-6</c:v>
                </c:pt>
                <c:pt idx="1">
                  <c:v>0</c:v>
                </c:pt>
              </c:numCache>
            </c:numRef>
          </c:xVal>
          <c:yVal>
            <c:numRef>
              <c:f>Sheet1!$C$824:$C$825</c:f>
              <c:numCache>
                <c:formatCode>General</c:formatCode>
                <c:ptCount val="2"/>
                <c:pt idx="0" formatCode="#,##0">
                  <c:v>1.5076807533960599</c:v>
                </c:pt>
                <c:pt idx="1">
                  <c:v>10.123264696775999</c:v>
                </c:pt>
              </c:numCache>
            </c:numRef>
          </c:yVal>
        </c:ser>
        <c:axId val="107619072"/>
        <c:axId val="107750528"/>
      </c:scatterChart>
      <c:valAx>
        <c:axId val="107619072"/>
        <c:scaling>
          <c:orientation val="minMax"/>
          <c:max val="0"/>
          <c:min val="-6"/>
        </c:scaling>
        <c:axPos val="b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07750528"/>
        <c:crosses val="autoZero"/>
        <c:crossBetween val="midCat"/>
        <c:majorUnit val="1"/>
      </c:valAx>
      <c:valAx>
        <c:axId val="107750528"/>
        <c:scaling>
          <c:orientation val="minMax"/>
          <c:max val="10"/>
          <c:min val="1"/>
        </c:scaling>
        <c:axPos val="l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07619072"/>
        <c:crossesAt val="-6"/>
        <c:crossBetween val="midCat"/>
        <c:majorUnit val="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Sheet1!$B$8:$B$187</c:f>
              <c:numCache>
                <c:formatCode>General</c:formatCode>
                <c:ptCount val="180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108</c:v>
                </c:pt>
                <c:pt idx="6">
                  <c:v>108</c:v>
                </c:pt>
                <c:pt idx="7">
                  <c:v>108</c:v>
                </c:pt>
                <c:pt idx="8">
                  <c:v>108</c:v>
                </c:pt>
                <c:pt idx="9">
                  <c:v>108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128.57140000000001</c:v>
                </c:pt>
                <c:pt idx="16">
                  <c:v>128.57140000000001</c:v>
                </c:pt>
                <c:pt idx="17">
                  <c:v>128.57140000000001</c:v>
                </c:pt>
                <c:pt idx="18">
                  <c:v>128.57140000000001</c:v>
                </c:pt>
                <c:pt idx="19">
                  <c:v>128.57140000000001</c:v>
                </c:pt>
                <c:pt idx="20">
                  <c:v>135</c:v>
                </c:pt>
                <c:pt idx="21">
                  <c:v>135</c:v>
                </c:pt>
                <c:pt idx="22">
                  <c:v>135</c:v>
                </c:pt>
                <c:pt idx="23">
                  <c:v>135</c:v>
                </c:pt>
                <c:pt idx="24">
                  <c:v>135</c:v>
                </c:pt>
                <c:pt idx="25">
                  <c:v>140</c:v>
                </c:pt>
                <c:pt idx="26">
                  <c:v>140</c:v>
                </c:pt>
                <c:pt idx="27">
                  <c:v>140</c:v>
                </c:pt>
                <c:pt idx="28">
                  <c:v>140</c:v>
                </c:pt>
                <c:pt idx="29">
                  <c:v>140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108</c:v>
                </c:pt>
                <c:pt idx="36">
                  <c:v>108</c:v>
                </c:pt>
                <c:pt idx="37">
                  <c:v>108</c:v>
                </c:pt>
                <c:pt idx="38">
                  <c:v>108</c:v>
                </c:pt>
                <c:pt idx="39">
                  <c:v>108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128.57140000000001</c:v>
                </c:pt>
                <c:pt idx="46">
                  <c:v>128.57140000000001</c:v>
                </c:pt>
                <c:pt idx="47">
                  <c:v>128.57140000000001</c:v>
                </c:pt>
                <c:pt idx="48">
                  <c:v>128.57140000000001</c:v>
                </c:pt>
                <c:pt idx="49">
                  <c:v>128.57140000000001</c:v>
                </c:pt>
                <c:pt idx="50">
                  <c:v>135</c:v>
                </c:pt>
                <c:pt idx="51">
                  <c:v>135</c:v>
                </c:pt>
                <c:pt idx="52">
                  <c:v>135</c:v>
                </c:pt>
                <c:pt idx="53">
                  <c:v>135</c:v>
                </c:pt>
                <c:pt idx="54">
                  <c:v>135</c:v>
                </c:pt>
                <c:pt idx="55">
                  <c:v>140</c:v>
                </c:pt>
                <c:pt idx="56">
                  <c:v>140</c:v>
                </c:pt>
                <c:pt idx="57">
                  <c:v>140</c:v>
                </c:pt>
                <c:pt idx="58">
                  <c:v>140</c:v>
                </c:pt>
                <c:pt idx="59">
                  <c:v>140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108</c:v>
                </c:pt>
                <c:pt idx="66">
                  <c:v>108</c:v>
                </c:pt>
                <c:pt idx="67">
                  <c:v>108</c:v>
                </c:pt>
                <c:pt idx="68">
                  <c:v>108</c:v>
                </c:pt>
                <c:pt idx="69">
                  <c:v>108</c:v>
                </c:pt>
                <c:pt idx="70">
                  <c:v>120</c:v>
                </c:pt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128.57140000000001</c:v>
                </c:pt>
                <c:pt idx="76">
                  <c:v>128.57140000000001</c:v>
                </c:pt>
                <c:pt idx="77">
                  <c:v>128.57140000000001</c:v>
                </c:pt>
                <c:pt idx="78">
                  <c:v>128.57140000000001</c:v>
                </c:pt>
                <c:pt idx="79">
                  <c:v>128.57140000000001</c:v>
                </c:pt>
                <c:pt idx="80">
                  <c:v>135</c:v>
                </c:pt>
                <c:pt idx="81">
                  <c:v>135</c:v>
                </c:pt>
                <c:pt idx="82">
                  <c:v>135</c:v>
                </c:pt>
                <c:pt idx="83">
                  <c:v>135</c:v>
                </c:pt>
                <c:pt idx="84">
                  <c:v>135</c:v>
                </c:pt>
                <c:pt idx="85">
                  <c:v>140</c:v>
                </c:pt>
                <c:pt idx="86">
                  <c:v>140</c:v>
                </c:pt>
                <c:pt idx="87">
                  <c:v>140</c:v>
                </c:pt>
                <c:pt idx="88">
                  <c:v>140</c:v>
                </c:pt>
                <c:pt idx="89">
                  <c:v>140</c:v>
                </c:pt>
                <c:pt idx="90">
                  <c:v>90</c:v>
                </c:pt>
                <c:pt idx="91">
                  <c:v>90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108</c:v>
                </c:pt>
                <c:pt idx="96">
                  <c:v>108</c:v>
                </c:pt>
                <c:pt idx="97">
                  <c:v>108</c:v>
                </c:pt>
                <c:pt idx="98">
                  <c:v>108</c:v>
                </c:pt>
                <c:pt idx="99">
                  <c:v>108</c:v>
                </c:pt>
                <c:pt idx="100">
                  <c:v>120</c:v>
                </c:pt>
                <c:pt idx="101">
                  <c:v>120</c:v>
                </c:pt>
                <c:pt idx="102">
                  <c:v>120</c:v>
                </c:pt>
                <c:pt idx="103">
                  <c:v>120</c:v>
                </c:pt>
                <c:pt idx="104">
                  <c:v>120</c:v>
                </c:pt>
                <c:pt idx="105">
                  <c:v>128.57140000000001</c:v>
                </c:pt>
                <c:pt idx="106">
                  <c:v>128.57140000000001</c:v>
                </c:pt>
                <c:pt idx="107">
                  <c:v>128.57140000000001</c:v>
                </c:pt>
                <c:pt idx="108">
                  <c:v>128.57140000000001</c:v>
                </c:pt>
                <c:pt idx="109">
                  <c:v>128.57140000000001</c:v>
                </c:pt>
                <c:pt idx="110">
                  <c:v>135</c:v>
                </c:pt>
                <c:pt idx="111">
                  <c:v>135</c:v>
                </c:pt>
                <c:pt idx="112">
                  <c:v>135</c:v>
                </c:pt>
                <c:pt idx="113">
                  <c:v>135</c:v>
                </c:pt>
                <c:pt idx="114">
                  <c:v>135</c:v>
                </c:pt>
                <c:pt idx="115">
                  <c:v>140</c:v>
                </c:pt>
                <c:pt idx="116">
                  <c:v>140</c:v>
                </c:pt>
                <c:pt idx="117">
                  <c:v>140</c:v>
                </c:pt>
                <c:pt idx="118">
                  <c:v>140</c:v>
                </c:pt>
                <c:pt idx="119">
                  <c:v>140</c:v>
                </c:pt>
                <c:pt idx="120">
                  <c:v>90</c:v>
                </c:pt>
                <c:pt idx="121">
                  <c:v>90</c:v>
                </c:pt>
                <c:pt idx="122">
                  <c:v>90</c:v>
                </c:pt>
                <c:pt idx="123">
                  <c:v>90</c:v>
                </c:pt>
                <c:pt idx="124">
                  <c:v>90</c:v>
                </c:pt>
                <c:pt idx="125">
                  <c:v>108</c:v>
                </c:pt>
                <c:pt idx="126">
                  <c:v>108</c:v>
                </c:pt>
                <c:pt idx="127">
                  <c:v>108</c:v>
                </c:pt>
                <c:pt idx="128">
                  <c:v>108</c:v>
                </c:pt>
                <c:pt idx="129">
                  <c:v>108</c:v>
                </c:pt>
                <c:pt idx="130">
                  <c:v>120</c:v>
                </c:pt>
                <c:pt idx="131">
                  <c:v>120</c:v>
                </c:pt>
                <c:pt idx="132">
                  <c:v>120</c:v>
                </c:pt>
                <c:pt idx="133">
                  <c:v>120</c:v>
                </c:pt>
                <c:pt idx="134">
                  <c:v>120</c:v>
                </c:pt>
                <c:pt idx="135">
                  <c:v>128.57140000000001</c:v>
                </c:pt>
                <c:pt idx="136">
                  <c:v>128.57140000000001</c:v>
                </c:pt>
                <c:pt idx="137">
                  <c:v>128.57140000000001</c:v>
                </c:pt>
                <c:pt idx="138">
                  <c:v>128.57140000000001</c:v>
                </c:pt>
                <c:pt idx="139">
                  <c:v>128.57140000000001</c:v>
                </c:pt>
                <c:pt idx="140">
                  <c:v>135</c:v>
                </c:pt>
                <c:pt idx="141">
                  <c:v>135</c:v>
                </c:pt>
                <c:pt idx="142">
                  <c:v>135</c:v>
                </c:pt>
                <c:pt idx="143">
                  <c:v>135</c:v>
                </c:pt>
                <c:pt idx="144">
                  <c:v>135</c:v>
                </c:pt>
                <c:pt idx="145">
                  <c:v>140</c:v>
                </c:pt>
                <c:pt idx="146">
                  <c:v>140</c:v>
                </c:pt>
                <c:pt idx="147">
                  <c:v>140</c:v>
                </c:pt>
                <c:pt idx="148">
                  <c:v>140</c:v>
                </c:pt>
                <c:pt idx="149">
                  <c:v>140</c:v>
                </c:pt>
                <c:pt idx="150">
                  <c:v>90</c:v>
                </c:pt>
                <c:pt idx="151">
                  <c:v>90</c:v>
                </c:pt>
                <c:pt idx="152">
                  <c:v>90</c:v>
                </c:pt>
                <c:pt idx="153">
                  <c:v>90</c:v>
                </c:pt>
                <c:pt idx="154">
                  <c:v>90</c:v>
                </c:pt>
                <c:pt idx="155">
                  <c:v>108</c:v>
                </c:pt>
                <c:pt idx="156">
                  <c:v>108</c:v>
                </c:pt>
                <c:pt idx="157">
                  <c:v>108</c:v>
                </c:pt>
                <c:pt idx="158">
                  <c:v>108</c:v>
                </c:pt>
                <c:pt idx="159">
                  <c:v>108</c:v>
                </c:pt>
                <c:pt idx="160">
                  <c:v>120</c:v>
                </c:pt>
                <c:pt idx="161">
                  <c:v>120</c:v>
                </c:pt>
                <c:pt idx="162">
                  <c:v>120</c:v>
                </c:pt>
                <c:pt idx="163">
                  <c:v>120</c:v>
                </c:pt>
                <c:pt idx="164">
                  <c:v>120</c:v>
                </c:pt>
                <c:pt idx="165">
                  <c:v>128.57140000000001</c:v>
                </c:pt>
                <c:pt idx="166">
                  <c:v>128.57140000000001</c:v>
                </c:pt>
                <c:pt idx="167">
                  <c:v>128.57140000000001</c:v>
                </c:pt>
                <c:pt idx="168">
                  <c:v>128.57140000000001</c:v>
                </c:pt>
                <c:pt idx="169">
                  <c:v>128.57140000000001</c:v>
                </c:pt>
                <c:pt idx="170">
                  <c:v>135</c:v>
                </c:pt>
                <c:pt idx="171">
                  <c:v>135</c:v>
                </c:pt>
                <c:pt idx="172">
                  <c:v>135</c:v>
                </c:pt>
                <c:pt idx="173">
                  <c:v>135</c:v>
                </c:pt>
                <c:pt idx="174">
                  <c:v>135</c:v>
                </c:pt>
                <c:pt idx="175">
                  <c:v>140</c:v>
                </c:pt>
                <c:pt idx="176">
                  <c:v>140</c:v>
                </c:pt>
                <c:pt idx="177">
                  <c:v>140</c:v>
                </c:pt>
                <c:pt idx="178">
                  <c:v>140</c:v>
                </c:pt>
                <c:pt idx="179">
                  <c:v>140</c:v>
                </c:pt>
              </c:numCache>
            </c:numRef>
          </c:xVal>
          <c:yVal>
            <c:numRef>
              <c:f>Sheet1!$C$8:$C$187</c:f>
              <c:numCache>
                <c:formatCode>General</c:formatCode>
                <c:ptCount val="180"/>
                <c:pt idx="0">
                  <c:v>2.1</c:v>
                </c:pt>
                <c:pt idx="1">
                  <c:v>1.5</c:v>
                </c:pt>
                <c:pt idx="2">
                  <c:v>1.7</c:v>
                </c:pt>
                <c:pt idx="3">
                  <c:v>1.6</c:v>
                </c:pt>
                <c:pt idx="4">
                  <c:v>2.2000000000000002</c:v>
                </c:pt>
                <c:pt idx="5">
                  <c:v>3.2</c:v>
                </c:pt>
                <c:pt idx="6">
                  <c:v>3.2</c:v>
                </c:pt>
                <c:pt idx="7">
                  <c:v>3</c:v>
                </c:pt>
                <c:pt idx="8">
                  <c:v>4.0999999999999996</c:v>
                </c:pt>
                <c:pt idx="9">
                  <c:v>3</c:v>
                </c:pt>
                <c:pt idx="10">
                  <c:v>2.9</c:v>
                </c:pt>
                <c:pt idx="11">
                  <c:v>4.2</c:v>
                </c:pt>
                <c:pt idx="12">
                  <c:v>3.1</c:v>
                </c:pt>
                <c:pt idx="13">
                  <c:v>3.4</c:v>
                </c:pt>
                <c:pt idx="14">
                  <c:v>3.4</c:v>
                </c:pt>
                <c:pt idx="15">
                  <c:v>2.8</c:v>
                </c:pt>
                <c:pt idx="16">
                  <c:v>4.2</c:v>
                </c:pt>
                <c:pt idx="17">
                  <c:v>5.7</c:v>
                </c:pt>
                <c:pt idx="18">
                  <c:v>5.4</c:v>
                </c:pt>
                <c:pt idx="19">
                  <c:v>4</c:v>
                </c:pt>
                <c:pt idx="20">
                  <c:v>4.0999999999999996</c:v>
                </c:pt>
                <c:pt idx="21">
                  <c:v>4.9000000000000004</c:v>
                </c:pt>
                <c:pt idx="22">
                  <c:v>5</c:v>
                </c:pt>
                <c:pt idx="23">
                  <c:v>3.6</c:v>
                </c:pt>
                <c:pt idx="24">
                  <c:v>4.7</c:v>
                </c:pt>
                <c:pt idx="25">
                  <c:v>4.2</c:v>
                </c:pt>
                <c:pt idx="26">
                  <c:v>4.5</c:v>
                </c:pt>
                <c:pt idx="27">
                  <c:v>3.2</c:v>
                </c:pt>
                <c:pt idx="28">
                  <c:v>4.7</c:v>
                </c:pt>
                <c:pt idx="29">
                  <c:v>4</c:v>
                </c:pt>
                <c:pt idx="30">
                  <c:v>4.7</c:v>
                </c:pt>
                <c:pt idx="31">
                  <c:v>1.6</c:v>
                </c:pt>
                <c:pt idx="32">
                  <c:v>3.1</c:v>
                </c:pt>
                <c:pt idx="33">
                  <c:v>4.3</c:v>
                </c:pt>
                <c:pt idx="34">
                  <c:v>5.6</c:v>
                </c:pt>
                <c:pt idx="35">
                  <c:v>4.0999999999999996</c:v>
                </c:pt>
                <c:pt idx="36">
                  <c:v>5.6</c:v>
                </c:pt>
                <c:pt idx="37">
                  <c:v>4.3</c:v>
                </c:pt>
                <c:pt idx="38">
                  <c:v>4.7</c:v>
                </c:pt>
                <c:pt idx="39">
                  <c:v>3.6</c:v>
                </c:pt>
                <c:pt idx="40">
                  <c:v>5.4</c:v>
                </c:pt>
                <c:pt idx="41">
                  <c:v>4.8</c:v>
                </c:pt>
                <c:pt idx="42">
                  <c:v>4.2</c:v>
                </c:pt>
                <c:pt idx="43">
                  <c:v>6.3</c:v>
                </c:pt>
                <c:pt idx="44">
                  <c:v>5.2</c:v>
                </c:pt>
                <c:pt idx="45">
                  <c:v>5.7</c:v>
                </c:pt>
                <c:pt idx="46">
                  <c:v>6.2</c:v>
                </c:pt>
                <c:pt idx="47">
                  <c:v>3.6</c:v>
                </c:pt>
                <c:pt idx="48">
                  <c:v>4.8</c:v>
                </c:pt>
                <c:pt idx="49">
                  <c:v>4.9000000000000004</c:v>
                </c:pt>
                <c:pt idx="50">
                  <c:v>3.8</c:v>
                </c:pt>
                <c:pt idx="51">
                  <c:v>4</c:v>
                </c:pt>
                <c:pt idx="52">
                  <c:v>7</c:v>
                </c:pt>
                <c:pt idx="53">
                  <c:v>5.8</c:v>
                </c:pt>
                <c:pt idx="54">
                  <c:v>3.8</c:v>
                </c:pt>
                <c:pt idx="55">
                  <c:v>7.9</c:v>
                </c:pt>
                <c:pt idx="56">
                  <c:v>8.2000000000000011</c:v>
                </c:pt>
                <c:pt idx="57">
                  <c:v>7.1</c:v>
                </c:pt>
                <c:pt idx="58">
                  <c:v>7</c:v>
                </c:pt>
                <c:pt idx="59">
                  <c:v>6.9</c:v>
                </c:pt>
                <c:pt idx="60">
                  <c:v>6.4</c:v>
                </c:pt>
                <c:pt idx="61">
                  <c:v>6.2</c:v>
                </c:pt>
                <c:pt idx="62">
                  <c:v>5.6</c:v>
                </c:pt>
                <c:pt idx="63">
                  <c:v>6.4</c:v>
                </c:pt>
                <c:pt idx="64">
                  <c:v>5.4</c:v>
                </c:pt>
                <c:pt idx="65">
                  <c:v>7.7</c:v>
                </c:pt>
                <c:pt idx="66">
                  <c:v>5.0999999999999996</c:v>
                </c:pt>
                <c:pt idx="67">
                  <c:v>6.9</c:v>
                </c:pt>
                <c:pt idx="68">
                  <c:v>5.4</c:v>
                </c:pt>
                <c:pt idx="69">
                  <c:v>6.6</c:v>
                </c:pt>
                <c:pt idx="70">
                  <c:v>6.3</c:v>
                </c:pt>
                <c:pt idx="71">
                  <c:v>6.1</c:v>
                </c:pt>
                <c:pt idx="72">
                  <c:v>6.9</c:v>
                </c:pt>
                <c:pt idx="73">
                  <c:v>7</c:v>
                </c:pt>
                <c:pt idx="74">
                  <c:v>6.5</c:v>
                </c:pt>
                <c:pt idx="75">
                  <c:v>6.2</c:v>
                </c:pt>
                <c:pt idx="76">
                  <c:v>6.8</c:v>
                </c:pt>
                <c:pt idx="77">
                  <c:v>4.8</c:v>
                </c:pt>
                <c:pt idx="78">
                  <c:v>6.9</c:v>
                </c:pt>
                <c:pt idx="79">
                  <c:v>8</c:v>
                </c:pt>
                <c:pt idx="80">
                  <c:v>7.1</c:v>
                </c:pt>
                <c:pt idx="81">
                  <c:v>6.5</c:v>
                </c:pt>
                <c:pt idx="82">
                  <c:v>7.4</c:v>
                </c:pt>
                <c:pt idx="83">
                  <c:v>3.6</c:v>
                </c:pt>
                <c:pt idx="84">
                  <c:v>8</c:v>
                </c:pt>
                <c:pt idx="85">
                  <c:v>9</c:v>
                </c:pt>
                <c:pt idx="86">
                  <c:v>8.8000000000000007</c:v>
                </c:pt>
                <c:pt idx="87">
                  <c:v>6</c:v>
                </c:pt>
                <c:pt idx="88">
                  <c:v>7.2</c:v>
                </c:pt>
                <c:pt idx="89">
                  <c:v>7.7</c:v>
                </c:pt>
                <c:pt idx="90">
                  <c:v>6.2</c:v>
                </c:pt>
                <c:pt idx="91">
                  <c:v>7.1</c:v>
                </c:pt>
                <c:pt idx="92">
                  <c:v>7.4</c:v>
                </c:pt>
                <c:pt idx="93">
                  <c:v>7.4</c:v>
                </c:pt>
                <c:pt idx="94">
                  <c:v>5.6</c:v>
                </c:pt>
                <c:pt idx="95">
                  <c:v>5.0999999999999996</c:v>
                </c:pt>
                <c:pt idx="96">
                  <c:v>7.3</c:v>
                </c:pt>
                <c:pt idx="97">
                  <c:v>9.2000000000000011</c:v>
                </c:pt>
                <c:pt idx="98">
                  <c:v>8</c:v>
                </c:pt>
                <c:pt idx="99">
                  <c:v>7</c:v>
                </c:pt>
                <c:pt idx="100">
                  <c:v>5</c:v>
                </c:pt>
                <c:pt idx="101">
                  <c:v>8.3000000000000007</c:v>
                </c:pt>
                <c:pt idx="102">
                  <c:v>6.1</c:v>
                </c:pt>
                <c:pt idx="103">
                  <c:v>7.7</c:v>
                </c:pt>
                <c:pt idx="104">
                  <c:v>6.3</c:v>
                </c:pt>
                <c:pt idx="105">
                  <c:v>7.2</c:v>
                </c:pt>
                <c:pt idx="106">
                  <c:v>6.4</c:v>
                </c:pt>
                <c:pt idx="107">
                  <c:v>7.8</c:v>
                </c:pt>
                <c:pt idx="108">
                  <c:v>7.7</c:v>
                </c:pt>
                <c:pt idx="109">
                  <c:v>7.2</c:v>
                </c:pt>
                <c:pt idx="110">
                  <c:v>9.5</c:v>
                </c:pt>
                <c:pt idx="111">
                  <c:v>7.8</c:v>
                </c:pt>
                <c:pt idx="112">
                  <c:v>6.9</c:v>
                </c:pt>
                <c:pt idx="113">
                  <c:v>7.3</c:v>
                </c:pt>
                <c:pt idx="114">
                  <c:v>6.8</c:v>
                </c:pt>
                <c:pt idx="115">
                  <c:v>8.9</c:v>
                </c:pt>
                <c:pt idx="116">
                  <c:v>4.5</c:v>
                </c:pt>
                <c:pt idx="117">
                  <c:v>8.6</c:v>
                </c:pt>
                <c:pt idx="118">
                  <c:v>6.2</c:v>
                </c:pt>
                <c:pt idx="119">
                  <c:v>8.1</c:v>
                </c:pt>
                <c:pt idx="120">
                  <c:v>6.9</c:v>
                </c:pt>
                <c:pt idx="121">
                  <c:v>7.2</c:v>
                </c:pt>
                <c:pt idx="122">
                  <c:v>7.3</c:v>
                </c:pt>
                <c:pt idx="123">
                  <c:v>6.2</c:v>
                </c:pt>
                <c:pt idx="124">
                  <c:v>4.3</c:v>
                </c:pt>
                <c:pt idx="125">
                  <c:v>8.1</c:v>
                </c:pt>
                <c:pt idx="126">
                  <c:v>7.7</c:v>
                </c:pt>
                <c:pt idx="127">
                  <c:v>7.3</c:v>
                </c:pt>
                <c:pt idx="128">
                  <c:v>7.5</c:v>
                </c:pt>
                <c:pt idx="129">
                  <c:v>6.1</c:v>
                </c:pt>
                <c:pt idx="130">
                  <c:v>8.2000000000000011</c:v>
                </c:pt>
                <c:pt idx="131">
                  <c:v>7.9</c:v>
                </c:pt>
                <c:pt idx="132">
                  <c:v>8.2000000000000011</c:v>
                </c:pt>
                <c:pt idx="133">
                  <c:v>7.6</c:v>
                </c:pt>
                <c:pt idx="134">
                  <c:v>6.6</c:v>
                </c:pt>
                <c:pt idx="135">
                  <c:v>7.3</c:v>
                </c:pt>
                <c:pt idx="136">
                  <c:v>8.7000000000000011</c:v>
                </c:pt>
                <c:pt idx="137">
                  <c:v>7.5</c:v>
                </c:pt>
                <c:pt idx="138">
                  <c:v>7.7</c:v>
                </c:pt>
                <c:pt idx="139">
                  <c:v>8.5</c:v>
                </c:pt>
                <c:pt idx="140">
                  <c:v>6.2</c:v>
                </c:pt>
                <c:pt idx="141">
                  <c:v>8.7000000000000011</c:v>
                </c:pt>
                <c:pt idx="142">
                  <c:v>8.6</c:v>
                </c:pt>
                <c:pt idx="143">
                  <c:v>8.2000000000000011</c:v>
                </c:pt>
                <c:pt idx="144">
                  <c:v>7.4</c:v>
                </c:pt>
                <c:pt idx="145">
                  <c:v>9.4</c:v>
                </c:pt>
                <c:pt idx="146">
                  <c:v>5.0999999999999996</c:v>
                </c:pt>
                <c:pt idx="147">
                  <c:v>8.3000000000000007</c:v>
                </c:pt>
                <c:pt idx="148">
                  <c:v>9</c:v>
                </c:pt>
                <c:pt idx="149">
                  <c:v>9.7000000000000011</c:v>
                </c:pt>
                <c:pt idx="150">
                  <c:v>5.9</c:v>
                </c:pt>
                <c:pt idx="151">
                  <c:v>6.5</c:v>
                </c:pt>
                <c:pt idx="152">
                  <c:v>4.9000000000000004</c:v>
                </c:pt>
                <c:pt idx="153">
                  <c:v>8</c:v>
                </c:pt>
                <c:pt idx="154">
                  <c:v>6.5</c:v>
                </c:pt>
                <c:pt idx="155">
                  <c:v>7.7</c:v>
                </c:pt>
                <c:pt idx="156">
                  <c:v>8.2000000000000011</c:v>
                </c:pt>
                <c:pt idx="157">
                  <c:v>8.7000000000000011</c:v>
                </c:pt>
                <c:pt idx="158">
                  <c:v>8</c:v>
                </c:pt>
                <c:pt idx="159">
                  <c:v>7.8</c:v>
                </c:pt>
                <c:pt idx="160">
                  <c:v>7.4</c:v>
                </c:pt>
                <c:pt idx="161">
                  <c:v>8.5</c:v>
                </c:pt>
                <c:pt idx="162">
                  <c:v>8.1</c:v>
                </c:pt>
                <c:pt idx="163">
                  <c:v>8.4</c:v>
                </c:pt>
                <c:pt idx="164">
                  <c:v>8.7000000000000011</c:v>
                </c:pt>
                <c:pt idx="165">
                  <c:v>8.3000000000000007</c:v>
                </c:pt>
                <c:pt idx="166">
                  <c:v>8.9</c:v>
                </c:pt>
                <c:pt idx="167">
                  <c:v>9.3000000000000007</c:v>
                </c:pt>
                <c:pt idx="168">
                  <c:v>8.5</c:v>
                </c:pt>
                <c:pt idx="169">
                  <c:v>8.2000000000000011</c:v>
                </c:pt>
                <c:pt idx="170">
                  <c:v>9.6</c:v>
                </c:pt>
                <c:pt idx="171">
                  <c:v>9</c:v>
                </c:pt>
                <c:pt idx="172">
                  <c:v>9</c:v>
                </c:pt>
                <c:pt idx="173">
                  <c:v>8.8000000000000007</c:v>
                </c:pt>
                <c:pt idx="174">
                  <c:v>8.3000000000000007</c:v>
                </c:pt>
                <c:pt idx="175">
                  <c:v>9.1</c:v>
                </c:pt>
                <c:pt idx="176">
                  <c:v>8.9</c:v>
                </c:pt>
                <c:pt idx="177">
                  <c:v>9.1</c:v>
                </c:pt>
                <c:pt idx="178">
                  <c:v>8.6</c:v>
                </c:pt>
                <c:pt idx="179">
                  <c:v>6.8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Sheet1!$B$188:$B$189</c:f>
              <c:numCache>
                <c:formatCode>General</c:formatCode>
                <c:ptCount val="2"/>
                <c:pt idx="0">
                  <c:v>55</c:v>
                </c:pt>
                <c:pt idx="1">
                  <c:v>160</c:v>
                </c:pt>
              </c:numCache>
            </c:numRef>
          </c:xVal>
          <c:yVal>
            <c:numRef>
              <c:f>Sheet1!$C$188:$C$189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Sheet1!$B$190:$B$191</c:f>
              <c:numCache>
                <c:formatCode>General</c:formatCode>
                <c:ptCount val="2"/>
                <c:pt idx="0">
                  <c:v>55</c:v>
                </c:pt>
                <c:pt idx="1">
                  <c:v>160</c:v>
                </c:pt>
              </c:numCache>
            </c:numRef>
          </c:xVal>
          <c:yVal>
            <c:numRef>
              <c:f>Sheet1!$C$190:$C$191</c:f>
              <c:numCache>
                <c:formatCode>General</c:formatCode>
                <c:ptCount val="2"/>
                <c:pt idx="0">
                  <c:v>4.0217000000000001</c:v>
                </c:pt>
                <c:pt idx="1">
                  <c:v>7.7944999999999975</c:v>
                </c:pt>
              </c:numCache>
            </c:numRef>
          </c:yVal>
        </c:ser>
        <c:axId val="112564864"/>
        <c:axId val="112587136"/>
      </c:scatterChart>
      <c:valAx>
        <c:axId val="112564864"/>
        <c:scaling>
          <c:orientation val="minMax"/>
          <c:max val="160"/>
          <c:min val="55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2587136"/>
        <c:crossesAt val="-6"/>
        <c:crossBetween val="midCat"/>
        <c:majorUnit val="10"/>
      </c:valAx>
      <c:valAx>
        <c:axId val="112587136"/>
        <c:scaling>
          <c:orientation val="minMax"/>
          <c:max val="10"/>
          <c:min val="1"/>
        </c:scaling>
        <c:axPos val="l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2564864"/>
        <c:crossesAt val="-6"/>
        <c:crossBetween val="midCat"/>
        <c:majorUnit val="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Sheet1!$B$197:$B$376</c:f>
              <c:numCache>
                <c:formatCode>General</c:formatCode>
                <c:ptCount val="180"/>
                <c:pt idx="0">
                  <c:v>-5.2843811286012601</c:v>
                </c:pt>
                <c:pt idx="1">
                  <c:v>-4.5105402374886285</c:v>
                </c:pt>
                <c:pt idx="2">
                  <c:v>-4.8159796162725463</c:v>
                </c:pt>
                <c:pt idx="3">
                  <c:v>-4.4374243406465164</c:v>
                </c:pt>
                <c:pt idx="4">
                  <c:v>-4.5429750333951162</c:v>
                </c:pt>
                <c:pt idx="5">
                  <c:v>-5.2846553187852265</c:v>
                </c:pt>
                <c:pt idx="6">
                  <c:v>-4.7418336785205302</c:v>
                </c:pt>
                <c:pt idx="7">
                  <c:v>-4.8896722533532424</c:v>
                </c:pt>
                <c:pt idx="8">
                  <c:v>-4.79384262702259</c:v>
                </c:pt>
                <c:pt idx="9">
                  <c:v>-5.1999183258265864</c:v>
                </c:pt>
                <c:pt idx="10">
                  <c:v>-5.2145232427049564</c:v>
                </c:pt>
                <c:pt idx="11">
                  <c:v>-4.6438169438852048</c:v>
                </c:pt>
                <c:pt idx="12">
                  <c:v>-5.2202554501160563</c:v>
                </c:pt>
                <c:pt idx="13">
                  <c:v>-4.6885827736678465</c:v>
                </c:pt>
                <c:pt idx="14">
                  <c:v>-5.1597514434667202</c:v>
                </c:pt>
                <c:pt idx="15">
                  <c:v>-4.8098860744444796</c:v>
                </c:pt>
                <c:pt idx="16">
                  <c:v>-4.5919627889009735</c:v>
                </c:pt>
                <c:pt idx="17">
                  <c:v>-5.2938031708783102</c:v>
                </c:pt>
                <c:pt idx="18">
                  <c:v>-5.0580749181556763</c:v>
                </c:pt>
                <c:pt idx="19">
                  <c:v>-4.730460883743536</c:v>
                </c:pt>
                <c:pt idx="20">
                  <c:v>-4.4783296271536539</c:v>
                </c:pt>
                <c:pt idx="21">
                  <c:v>-4.6013514865108238</c:v>
                </c:pt>
                <c:pt idx="22">
                  <c:v>-4.657366835646596</c:v>
                </c:pt>
                <c:pt idx="23">
                  <c:v>-5.1421341252027464</c:v>
                </c:pt>
                <c:pt idx="24">
                  <c:v>-4.4596431545893083</c:v>
                </c:pt>
                <c:pt idx="25">
                  <c:v>-5.2042299339945339</c:v>
                </c:pt>
                <c:pt idx="26">
                  <c:v>-4.616982072461246</c:v>
                </c:pt>
                <c:pt idx="27">
                  <c:v>-5.1880170120094569</c:v>
                </c:pt>
                <c:pt idx="28">
                  <c:v>-4.9149683597545799</c:v>
                </c:pt>
                <c:pt idx="29">
                  <c:v>-4.4287250281219075</c:v>
                </c:pt>
                <c:pt idx="30">
                  <c:v>-3.8393098627397682</c:v>
                </c:pt>
                <c:pt idx="31">
                  <c:v>-3.5487940857857212</c:v>
                </c:pt>
                <c:pt idx="32">
                  <c:v>-3.7883771895033918</c:v>
                </c:pt>
                <c:pt idx="33">
                  <c:v>-4.28076474692788</c:v>
                </c:pt>
                <c:pt idx="34">
                  <c:v>-3.5616774498744301</c:v>
                </c:pt>
                <c:pt idx="35">
                  <c:v>-4.1914280934850714</c:v>
                </c:pt>
                <c:pt idx="36">
                  <c:v>-4.1972574091997696</c:v>
                </c:pt>
                <c:pt idx="37">
                  <c:v>-4.0324441428169076</c:v>
                </c:pt>
                <c:pt idx="38">
                  <c:v>-4.1595418603055547</c:v>
                </c:pt>
                <c:pt idx="39">
                  <c:v>-3.8162056815158563</c:v>
                </c:pt>
                <c:pt idx="40">
                  <c:v>-3.5380265488298202</c:v>
                </c:pt>
                <c:pt idx="41">
                  <c:v>-3.5724512914391284</c:v>
                </c:pt>
                <c:pt idx="42">
                  <c:v>-3.8116569915555769</c:v>
                </c:pt>
                <c:pt idx="43">
                  <c:v>-3.8784958738389181</c:v>
                </c:pt>
                <c:pt idx="44">
                  <c:v>-3.66076752332898</c:v>
                </c:pt>
                <c:pt idx="45">
                  <c:v>-3.6875075955423635</c:v>
                </c:pt>
                <c:pt idx="46">
                  <c:v>-3.9796815889019612</c:v>
                </c:pt>
                <c:pt idx="47">
                  <c:v>-3.5838954893424999</c:v>
                </c:pt>
                <c:pt idx="48">
                  <c:v>-4.3332844716564862</c:v>
                </c:pt>
                <c:pt idx="49">
                  <c:v>-3.8903681729548873</c:v>
                </c:pt>
                <c:pt idx="50">
                  <c:v>-4.2974796250780498</c:v>
                </c:pt>
                <c:pt idx="51">
                  <c:v>-3.6463105064053618</c:v>
                </c:pt>
                <c:pt idx="52">
                  <c:v>-3.5433359960861899</c:v>
                </c:pt>
                <c:pt idx="53">
                  <c:v>-4.1114781066910604</c:v>
                </c:pt>
                <c:pt idx="54">
                  <c:v>-4.3751360295158275</c:v>
                </c:pt>
                <c:pt idx="55">
                  <c:v>-3.6071317392531412</c:v>
                </c:pt>
                <c:pt idx="56">
                  <c:v>-3.5619250928203612</c:v>
                </c:pt>
                <c:pt idx="57">
                  <c:v>-3.8939100401012201</c:v>
                </c:pt>
                <c:pt idx="58">
                  <c:v>-3.7729530415453212</c:v>
                </c:pt>
                <c:pt idx="59">
                  <c:v>-4.2951710031452786</c:v>
                </c:pt>
                <c:pt idx="60">
                  <c:v>-3.4522427067966182</c:v>
                </c:pt>
                <c:pt idx="61">
                  <c:v>-2.7818293657805699</c:v>
                </c:pt>
                <c:pt idx="62">
                  <c:v>-2.8158797623460101</c:v>
                </c:pt>
                <c:pt idx="63">
                  <c:v>-2.7637425254708399</c:v>
                </c:pt>
                <c:pt idx="64">
                  <c:v>-2.8272644041402382</c:v>
                </c:pt>
                <c:pt idx="65">
                  <c:v>-2.7031538577794541</c:v>
                </c:pt>
                <c:pt idx="66">
                  <c:v>-3.3511588541654187</c:v>
                </c:pt>
                <c:pt idx="67">
                  <c:v>-3.0229573350880079</c:v>
                </c:pt>
                <c:pt idx="68">
                  <c:v>-2.8548038813112884</c:v>
                </c:pt>
                <c:pt idx="69">
                  <c:v>-3.059383934734798</c:v>
                </c:pt>
                <c:pt idx="70">
                  <c:v>-2.6630751624207298</c:v>
                </c:pt>
                <c:pt idx="71">
                  <c:v>-3.0661731929564517</c:v>
                </c:pt>
                <c:pt idx="72">
                  <c:v>-3.0640475175394699</c:v>
                </c:pt>
                <c:pt idx="73">
                  <c:v>-2.8435038400589918</c:v>
                </c:pt>
                <c:pt idx="74">
                  <c:v>-2.7000857516980519</c:v>
                </c:pt>
                <c:pt idx="75">
                  <c:v>-3.5270501023202199</c:v>
                </c:pt>
                <c:pt idx="76">
                  <c:v>-2.8499905068890601</c:v>
                </c:pt>
                <c:pt idx="77">
                  <c:v>-2.8299870142599701</c:v>
                </c:pt>
                <c:pt idx="78">
                  <c:v>-3.3087775567301518</c:v>
                </c:pt>
                <c:pt idx="79">
                  <c:v>-3.0206723067503201</c:v>
                </c:pt>
                <c:pt idx="80">
                  <c:v>-2.7141050447275719</c:v>
                </c:pt>
                <c:pt idx="81">
                  <c:v>-2.6716882337331569</c:v>
                </c:pt>
                <c:pt idx="82">
                  <c:v>-2.9478711122026517</c:v>
                </c:pt>
                <c:pt idx="83">
                  <c:v>-2.7718379641291881</c:v>
                </c:pt>
                <c:pt idx="84">
                  <c:v>-2.8644598304358073</c:v>
                </c:pt>
                <c:pt idx="85">
                  <c:v>-2.8781380557225718</c:v>
                </c:pt>
                <c:pt idx="86">
                  <c:v>-2.8267607667816002</c:v>
                </c:pt>
                <c:pt idx="87">
                  <c:v>-2.7755669126495501</c:v>
                </c:pt>
                <c:pt idx="88">
                  <c:v>-2.95217654708624</c:v>
                </c:pt>
                <c:pt idx="89">
                  <c:v>-2.707998102459372</c:v>
                </c:pt>
                <c:pt idx="90">
                  <c:v>-1.9231388932844891</c:v>
                </c:pt>
                <c:pt idx="91">
                  <c:v>-1.9165236917613899</c:v>
                </c:pt>
                <c:pt idx="92">
                  <c:v>-2.071651959405008</c:v>
                </c:pt>
                <c:pt idx="93">
                  <c:v>-2.1424597257823401</c:v>
                </c:pt>
                <c:pt idx="94">
                  <c:v>-1.8544705411685209</c:v>
                </c:pt>
                <c:pt idx="95">
                  <c:v>-1.9804059462254009</c:v>
                </c:pt>
                <c:pt idx="96">
                  <c:v>-2.0718369301733981</c:v>
                </c:pt>
                <c:pt idx="97">
                  <c:v>-1.9230937344485501</c:v>
                </c:pt>
                <c:pt idx="98">
                  <c:v>-2.5176255631251281</c:v>
                </c:pt>
                <c:pt idx="99">
                  <c:v>-2.4775461647417187</c:v>
                </c:pt>
                <c:pt idx="100">
                  <c:v>-2.6022336794309302</c:v>
                </c:pt>
                <c:pt idx="101">
                  <c:v>-1.7689355283468908</c:v>
                </c:pt>
                <c:pt idx="102">
                  <c:v>-2.5513113591721499</c:v>
                </c:pt>
                <c:pt idx="103">
                  <c:v>-2.5622280934613197</c:v>
                </c:pt>
                <c:pt idx="104">
                  <c:v>-2.0277025866137599</c:v>
                </c:pt>
                <c:pt idx="105">
                  <c:v>-2.2550595376291787</c:v>
                </c:pt>
                <c:pt idx="106">
                  <c:v>-1.92195995833333</c:v>
                </c:pt>
                <c:pt idx="107">
                  <c:v>-1.9238548648185909</c:v>
                </c:pt>
                <c:pt idx="108">
                  <c:v>-1.7918348720707791</c:v>
                </c:pt>
                <c:pt idx="109">
                  <c:v>-2.3823324442895681</c:v>
                </c:pt>
                <c:pt idx="110">
                  <c:v>-2.0171881294159797</c:v>
                </c:pt>
                <c:pt idx="111">
                  <c:v>-1.9860495640859614</c:v>
                </c:pt>
                <c:pt idx="112">
                  <c:v>-1.9836071356697209</c:v>
                </c:pt>
                <c:pt idx="113">
                  <c:v>-2.1562690237353781</c:v>
                </c:pt>
                <c:pt idx="114">
                  <c:v>-2.1264702581096118</c:v>
                </c:pt>
                <c:pt idx="115">
                  <c:v>-2.346029481318558</c:v>
                </c:pt>
                <c:pt idx="116">
                  <c:v>-2.0145950679645299</c:v>
                </c:pt>
                <c:pt idx="117">
                  <c:v>-1.8904833892186601</c:v>
                </c:pt>
                <c:pt idx="118">
                  <c:v>-2.2557597148961102</c:v>
                </c:pt>
                <c:pt idx="119">
                  <c:v>-2.4849032097939201</c:v>
                </c:pt>
                <c:pt idx="120">
                  <c:v>-1.1211846381058499</c:v>
                </c:pt>
                <c:pt idx="121">
                  <c:v>-1.7372701475809891</c:v>
                </c:pt>
                <c:pt idx="122">
                  <c:v>-1.0046329940987808</c:v>
                </c:pt>
                <c:pt idx="123">
                  <c:v>-1.2677723985372598</c:v>
                </c:pt>
                <c:pt idx="124">
                  <c:v>-0.91844780668813275</c:v>
                </c:pt>
                <c:pt idx="125">
                  <c:v>-1.476404206134869</c:v>
                </c:pt>
                <c:pt idx="126">
                  <c:v>-1.708914108044129</c:v>
                </c:pt>
                <c:pt idx="127">
                  <c:v>-1.63488957553043</c:v>
                </c:pt>
                <c:pt idx="128">
                  <c:v>-0.88393342192621227</c:v>
                </c:pt>
                <c:pt idx="129">
                  <c:v>-1.6739956337559898</c:v>
                </c:pt>
                <c:pt idx="130">
                  <c:v>-0.96408567893646002</c:v>
                </c:pt>
                <c:pt idx="131">
                  <c:v>-1.52676497454307</c:v>
                </c:pt>
                <c:pt idx="132">
                  <c:v>-1.0127586816355401</c:v>
                </c:pt>
                <c:pt idx="133">
                  <c:v>-0.93746176501068756</c:v>
                </c:pt>
                <c:pt idx="134">
                  <c:v>-1.4872021382814899</c:v>
                </c:pt>
                <c:pt idx="135">
                  <c:v>-1.2243347079879889</c:v>
                </c:pt>
                <c:pt idx="136">
                  <c:v>-1.1108024881551699</c:v>
                </c:pt>
                <c:pt idx="137">
                  <c:v>-1.5112695484053398</c:v>
                </c:pt>
                <c:pt idx="138">
                  <c:v>-1.1836967596976598</c:v>
                </c:pt>
                <c:pt idx="139">
                  <c:v>-1.24841767298114</c:v>
                </c:pt>
                <c:pt idx="140">
                  <c:v>-1.5960469726165309</c:v>
                </c:pt>
                <c:pt idx="141">
                  <c:v>-1.1070729795859808</c:v>
                </c:pt>
                <c:pt idx="142">
                  <c:v>-1.0495441631335201</c:v>
                </c:pt>
                <c:pt idx="143">
                  <c:v>-1.392157113516272</c:v>
                </c:pt>
                <c:pt idx="144">
                  <c:v>-1.529860389865459</c:v>
                </c:pt>
                <c:pt idx="145">
                  <c:v>-1.1167100700403101</c:v>
                </c:pt>
                <c:pt idx="146">
                  <c:v>-1.3006749858486</c:v>
                </c:pt>
                <c:pt idx="147">
                  <c:v>-1.4164183670589598</c:v>
                </c:pt>
                <c:pt idx="148">
                  <c:v>-1.1380577310711217</c:v>
                </c:pt>
                <c:pt idx="149">
                  <c:v>-1.5928674637884401</c:v>
                </c:pt>
                <c:pt idx="150">
                  <c:v>-0.72024914330477074</c:v>
                </c:pt>
                <c:pt idx="151">
                  <c:v>-0.56483259685122456</c:v>
                </c:pt>
                <c:pt idx="152">
                  <c:v>-0.5918751714662126</c:v>
                </c:pt>
                <c:pt idx="153">
                  <c:v>-0.73056082344864104</c:v>
                </c:pt>
                <c:pt idx="154">
                  <c:v>-0.74858357204946502</c:v>
                </c:pt>
                <c:pt idx="155">
                  <c:v>-0.75662343943124044</c:v>
                </c:pt>
                <c:pt idx="156">
                  <c:v>-0.4674280688507465</c:v>
                </c:pt>
                <c:pt idx="157">
                  <c:v>-0.73688383524501944</c:v>
                </c:pt>
                <c:pt idx="158">
                  <c:v>-0.721866870954327</c:v>
                </c:pt>
                <c:pt idx="159">
                  <c:v>-0.73480973658639614</c:v>
                </c:pt>
                <c:pt idx="160">
                  <c:v>-0.811959771026044</c:v>
                </c:pt>
                <c:pt idx="161">
                  <c:v>-0.50164819878835598</c:v>
                </c:pt>
                <c:pt idx="162">
                  <c:v>-0.84946724513494642</c:v>
                </c:pt>
                <c:pt idx="163">
                  <c:v>-0.41495120923262935</c:v>
                </c:pt>
                <c:pt idx="164">
                  <c:v>-0.51586061140257944</c:v>
                </c:pt>
                <c:pt idx="165">
                  <c:v>-0.85370614968257741</c:v>
                </c:pt>
                <c:pt idx="166">
                  <c:v>-0.23945219219619829</c:v>
                </c:pt>
                <c:pt idx="167">
                  <c:v>-0.42598643760891242</c:v>
                </c:pt>
                <c:pt idx="168">
                  <c:v>-0.38679120581774623</c:v>
                </c:pt>
                <c:pt idx="169">
                  <c:v>-0.74864868547898589</c:v>
                </c:pt>
                <c:pt idx="170">
                  <c:v>-0.58093179331074096</c:v>
                </c:pt>
                <c:pt idx="171">
                  <c:v>-0.20861189907491501</c:v>
                </c:pt>
                <c:pt idx="172">
                  <c:v>-0.65135266708958273</c:v>
                </c:pt>
                <c:pt idx="173">
                  <c:v>-0.71206133066890054</c:v>
                </c:pt>
                <c:pt idx="174">
                  <c:v>-0.72423668973581956</c:v>
                </c:pt>
                <c:pt idx="175">
                  <c:v>-0.74005997808545143</c:v>
                </c:pt>
                <c:pt idx="176">
                  <c:v>-0.86909254851970941</c:v>
                </c:pt>
                <c:pt idx="177">
                  <c:v>-0.80247823505139204</c:v>
                </c:pt>
                <c:pt idx="178">
                  <c:v>-0.60576763801823741</c:v>
                </c:pt>
                <c:pt idx="179">
                  <c:v>-0.66044807152874674</c:v>
                </c:pt>
              </c:numCache>
            </c:numRef>
          </c:xVal>
          <c:yVal>
            <c:numRef>
              <c:f>Sheet1!$C$197:$C$376</c:f>
              <c:numCache>
                <c:formatCode>General</c:formatCode>
                <c:ptCount val="180"/>
                <c:pt idx="0">
                  <c:v>2.1</c:v>
                </c:pt>
                <c:pt idx="1">
                  <c:v>1.5</c:v>
                </c:pt>
                <c:pt idx="2">
                  <c:v>1.7</c:v>
                </c:pt>
                <c:pt idx="3">
                  <c:v>1.6</c:v>
                </c:pt>
                <c:pt idx="4">
                  <c:v>2.2000000000000002</c:v>
                </c:pt>
                <c:pt idx="5">
                  <c:v>3.2</c:v>
                </c:pt>
                <c:pt idx="6">
                  <c:v>3.2</c:v>
                </c:pt>
                <c:pt idx="7">
                  <c:v>3</c:v>
                </c:pt>
                <c:pt idx="8">
                  <c:v>4.0999999999999996</c:v>
                </c:pt>
                <c:pt idx="9">
                  <c:v>3</c:v>
                </c:pt>
                <c:pt idx="10">
                  <c:v>2.9</c:v>
                </c:pt>
                <c:pt idx="11">
                  <c:v>4.2</c:v>
                </c:pt>
                <c:pt idx="12">
                  <c:v>3.1</c:v>
                </c:pt>
                <c:pt idx="13">
                  <c:v>3.4</c:v>
                </c:pt>
                <c:pt idx="14">
                  <c:v>3.4</c:v>
                </c:pt>
                <c:pt idx="15">
                  <c:v>2.8</c:v>
                </c:pt>
                <c:pt idx="16">
                  <c:v>4.2</c:v>
                </c:pt>
                <c:pt idx="17">
                  <c:v>5.7</c:v>
                </c:pt>
                <c:pt idx="18">
                  <c:v>5.4</c:v>
                </c:pt>
                <c:pt idx="19">
                  <c:v>4</c:v>
                </c:pt>
                <c:pt idx="20">
                  <c:v>4.0999999999999996</c:v>
                </c:pt>
                <c:pt idx="21">
                  <c:v>4.9000000000000004</c:v>
                </c:pt>
                <c:pt idx="22">
                  <c:v>5</c:v>
                </c:pt>
                <c:pt idx="23">
                  <c:v>3.6</c:v>
                </c:pt>
                <c:pt idx="24">
                  <c:v>4.7</c:v>
                </c:pt>
                <c:pt idx="25">
                  <c:v>4.2</c:v>
                </c:pt>
                <c:pt idx="26">
                  <c:v>4.5</c:v>
                </c:pt>
                <c:pt idx="27">
                  <c:v>3.2</c:v>
                </c:pt>
                <c:pt idx="28">
                  <c:v>4.7</c:v>
                </c:pt>
                <c:pt idx="29">
                  <c:v>4</c:v>
                </c:pt>
                <c:pt idx="30">
                  <c:v>4.7</c:v>
                </c:pt>
                <c:pt idx="31">
                  <c:v>1.6</c:v>
                </c:pt>
                <c:pt idx="32">
                  <c:v>3.1</c:v>
                </c:pt>
                <c:pt idx="33">
                  <c:v>4.3</c:v>
                </c:pt>
                <c:pt idx="34">
                  <c:v>5.6</c:v>
                </c:pt>
                <c:pt idx="35">
                  <c:v>4.0999999999999996</c:v>
                </c:pt>
                <c:pt idx="36">
                  <c:v>5.6</c:v>
                </c:pt>
                <c:pt idx="37">
                  <c:v>4.3</c:v>
                </c:pt>
                <c:pt idx="38">
                  <c:v>4.7</c:v>
                </c:pt>
                <c:pt idx="39">
                  <c:v>3.6</c:v>
                </c:pt>
                <c:pt idx="40">
                  <c:v>5.4</c:v>
                </c:pt>
                <c:pt idx="41">
                  <c:v>4.8</c:v>
                </c:pt>
                <c:pt idx="42">
                  <c:v>4.2</c:v>
                </c:pt>
                <c:pt idx="43">
                  <c:v>6.3</c:v>
                </c:pt>
                <c:pt idx="44">
                  <c:v>5.2</c:v>
                </c:pt>
                <c:pt idx="45">
                  <c:v>5.7</c:v>
                </c:pt>
                <c:pt idx="46">
                  <c:v>6.2</c:v>
                </c:pt>
                <c:pt idx="47">
                  <c:v>3.6</c:v>
                </c:pt>
                <c:pt idx="48">
                  <c:v>4.8</c:v>
                </c:pt>
                <c:pt idx="49">
                  <c:v>4.9000000000000004</c:v>
                </c:pt>
                <c:pt idx="50">
                  <c:v>3.8</c:v>
                </c:pt>
                <c:pt idx="51">
                  <c:v>4</c:v>
                </c:pt>
                <c:pt idx="52">
                  <c:v>7</c:v>
                </c:pt>
                <c:pt idx="53">
                  <c:v>5.8</c:v>
                </c:pt>
                <c:pt idx="54">
                  <c:v>3.8</c:v>
                </c:pt>
                <c:pt idx="55">
                  <c:v>7.9</c:v>
                </c:pt>
                <c:pt idx="56">
                  <c:v>8.2000000000000011</c:v>
                </c:pt>
                <c:pt idx="57">
                  <c:v>7.1</c:v>
                </c:pt>
                <c:pt idx="58">
                  <c:v>7</c:v>
                </c:pt>
                <c:pt idx="59">
                  <c:v>6.9</c:v>
                </c:pt>
                <c:pt idx="60">
                  <c:v>6.4</c:v>
                </c:pt>
                <c:pt idx="61">
                  <c:v>6.2</c:v>
                </c:pt>
                <c:pt idx="62">
                  <c:v>5.6</c:v>
                </c:pt>
                <c:pt idx="63">
                  <c:v>6.4</c:v>
                </c:pt>
                <c:pt idx="64">
                  <c:v>5.4</c:v>
                </c:pt>
                <c:pt idx="65">
                  <c:v>7.7</c:v>
                </c:pt>
                <c:pt idx="66">
                  <c:v>5.0999999999999996</c:v>
                </c:pt>
                <c:pt idx="67">
                  <c:v>6.9</c:v>
                </c:pt>
                <c:pt idx="68">
                  <c:v>5.4</c:v>
                </c:pt>
                <c:pt idx="69">
                  <c:v>6.6</c:v>
                </c:pt>
                <c:pt idx="70">
                  <c:v>6.3</c:v>
                </c:pt>
                <c:pt idx="71">
                  <c:v>6.1</c:v>
                </c:pt>
                <c:pt idx="72">
                  <c:v>6.9</c:v>
                </c:pt>
                <c:pt idx="73">
                  <c:v>7</c:v>
                </c:pt>
                <c:pt idx="74">
                  <c:v>6.5</c:v>
                </c:pt>
                <c:pt idx="75">
                  <c:v>6.2</c:v>
                </c:pt>
                <c:pt idx="76">
                  <c:v>6.8</c:v>
                </c:pt>
                <c:pt idx="77">
                  <c:v>4.8</c:v>
                </c:pt>
                <c:pt idx="78">
                  <c:v>6.9</c:v>
                </c:pt>
                <c:pt idx="79">
                  <c:v>8</c:v>
                </c:pt>
                <c:pt idx="80">
                  <c:v>7.1</c:v>
                </c:pt>
                <c:pt idx="81">
                  <c:v>6.5</c:v>
                </c:pt>
                <c:pt idx="82">
                  <c:v>7.4</c:v>
                </c:pt>
                <c:pt idx="83">
                  <c:v>3.6</c:v>
                </c:pt>
                <c:pt idx="84">
                  <c:v>8</c:v>
                </c:pt>
                <c:pt idx="85">
                  <c:v>9</c:v>
                </c:pt>
                <c:pt idx="86">
                  <c:v>8.8000000000000007</c:v>
                </c:pt>
                <c:pt idx="87">
                  <c:v>6</c:v>
                </c:pt>
                <c:pt idx="88">
                  <c:v>7.2</c:v>
                </c:pt>
                <c:pt idx="89">
                  <c:v>7.7</c:v>
                </c:pt>
                <c:pt idx="90">
                  <c:v>6.2</c:v>
                </c:pt>
                <c:pt idx="91">
                  <c:v>7.1</c:v>
                </c:pt>
                <c:pt idx="92">
                  <c:v>7.4</c:v>
                </c:pt>
                <c:pt idx="93">
                  <c:v>7.4</c:v>
                </c:pt>
                <c:pt idx="94">
                  <c:v>5.6</c:v>
                </c:pt>
                <c:pt idx="95">
                  <c:v>5.0999999999999996</c:v>
                </c:pt>
                <c:pt idx="96">
                  <c:v>7.3</c:v>
                </c:pt>
                <c:pt idx="97">
                  <c:v>9.2000000000000011</c:v>
                </c:pt>
                <c:pt idx="98">
                  <c:v>8</c:v>
                </c:pt>
                <c:pt idx="99">
                  <c:v>7</c:v>
                </c:pt>
                <c:pt idx="100">
                  <c:v>5</c:v>
                </c:pt>
                <c:pt idx="101">
                  <c:v>8.3000000000000007</c:v>
                </c:pt>
                <c:pt idx="102">
                  <c:v>6.1</c:v>
                </c:pt>
                <c:pt idx="103">
                  <c:v>7.7</c:v>
                </c:pt>
                <c:pt idx="104">
                  <c:v>6.3</c:v>
                </c:pt>
                <c:pt idx="105">
                  <c:v>7.2</c:v>
                </c:pt>
                <c:pt idx="106">
                  <c:v>6.4</c:v>
                </c:pt>
                <c:pt idx="107">
                  <c:v>7.8</c:v>
                </c:pt>
                <c:pt idx="108">
                  <c:v>7.7</c:v>
                </c:pt>
                <c:pt idx="109">
                  <c:v>7.2</c:v>
                </c:pt>
                <c:pt idx="110">
                  <c:v>9.5</c:v>
                </c:pt>
                <c:pt idx="111">
                  <c:v>7.8</c:v>
                </c:pt>
                <c:pt idx="112">
                  <c:v>6.9</c:v>
                </c:pt>
                <c:pt idx="113">
                  <c:v>7.3</c:v>
                </c:pt>
                <c:pt idx="114">
                  <c:v>6.8</c:v>
                </c:pt>
                <c:pt idx="115">
                  <c:v>8.9</c:v>
                </c:pt>
                <c:pt idx="116">
                  <c:v>4.5</c:v>
                </c:pt>
                <c:pt idx="117">
                  <c:v>8.6</c:v>
                </c:pt>
                <c:pt idx="118">
                  <c:v>6.2</c:v>
                </c:pt>
                <c:pt idx="119">
                  <c:v>8.1</c:v>
                </c:pt>
                <c:pt idx="120">
                  <c:v>6.9</c:v>
                </c:pt>
                <c:pt idx="121">
                  <c:v>7.2</c:v>
                </c:pt>
                <c:pt idx="122">
                  <c:v>7.3</c:v>
                </c:pt>
                <c:pt idx="123">
                  <c:v>6.2</c:v>
                </c:pt>
                <c:pt idx="124">
                  <c:v>4.3</c:v>
                </c:pt>
                <c:pt idx="125">
                  <c:v>8.1</c:v>
                </c:pt>
                <c:pt idx="126">
                  <c:v>7.7</c:v>
                </c:pt>
                <c:pt idx="127">
                  <c:v>7.3</c:v>
                </c:pt>
                <c:pt idx="128">
                  <c:v>7.5</c:v>
                </c:pt>
                <c:pt idx="129">
                  <c:v>6.1</c:v>
                </c:pt>
                <c:pt idx="130">
                  <c:v>8.2000000000000011</c:v>
                </c:pt>
                <c:pt idx="131">
                  <c:v>7.9</c:v>
                </c:pt>
                <c:pt idx="132">
                  <c:v>8.2000000000000011</c:v>
                </c:pt>
                <c:pt idx="133">
                  <c:v>7.6</c:v>
                </c:pt>
                <c:pt idx="134">
                  <c:v>6.6</c:v>
                </c:pt>
                <c:pt idx="135">
                  <c:v>7.3</c:v>
                </c:pt>
                <c:pt idx="136">
                  <c:v>8.7000000000000011</c:v>
                </c:pt>
                <c:pt idx="137">
                  <c:v>7.5</c:v>
                </c:pt>
                <c:pt idx="138">
                  <c:v>7.7</c:v>
                </c:pt>
                <c:pt idx="139">
                  <c:v>8.5</c:v>
                </c:pt>
                <c:pt idx="140">
                  <c:v>6.2</c:v>
                </c:pt>
                <c:pt idx="141">
                  <c:v>8.7000000000000011</c:v>
                </c:pt>
                <c:pt idx="142">
                  <c:v>8.6</c:v>
                </c:pt>
                <c:pt idx="143">
                  <c:v>8.2000000000000011</c:v>
                </c:pt>
                <c:pt idx="144">
                  <c:v>7.4</c:v>
                </c:pt>
                <c:pt idx="145">
                  <c:v>9.4</c:v>
                </c:pt>
                <c:pt idx="146">
                  <c:v>5.0999999999999996</c:v>
                </c:pt>
                <c:pt idx="147">
                  <c:v>8.3000000000000007</c:v>
                </c:pt>
                <c:pt idx="148">
                  <c:v>9</c:v>
                </c:pt>
                <c:pt idx="149">
                  <c:v>9.7000000000000011</c:v>
                </c:pt>
                <c:pt idx="150">
                  <c:v>5.9</c:v>
                </c:pt>
                <c:pt idx="151">
                  <c:v>6.5</c:v>
                </c:pt>
                <c:pt idx="152">
                  <c:v>4.9000000000000004</c:v>
                </c:pt>
                <c:pt idx="153">
                  <c:v>8</c:v>
                </c:pt>
                <c:pt idx="154">
                  <c:v>6.5</c:v>
                </c:pt>
                <c:pt idx="155">
                  <c:v>7.7</c:v>
                </c:pt>
                <c:pt idx="156">
                  <c:v>8.2000000000000011</c:v>
                </c:pt>
                <c:pt idx="157">
                  <c:v>8.7000000000000011</c:v>
                </c:pt>
                <c:pt idx="158">
                  <c:v>8</c:v>
                </c:pt>
                <c:pt idx="159">
                  <c:v>7.8</c:v>
                </c:pt>
                <c:pt idx="160">
                  <c:v>7.4</c:v>
                </c:pt>
                <c:pt idx="161">
                  <c:v>8.5</c:v>
                </c:pt>
                <c:pt idx="162">
                  <c:v>8.1</c:v>
                </c:pt>
                <c:pt idx="163">
                  <c:v>8.4</c:v>
                </c:pt>
                <c:pt idx="164">
                  <c:v>8.7000000000000011</c:v>
                </c:pt>
                <c:pt idx="165">
                  <c:v>8.3000000000000007</c:v>
                </c:pt>
                <c:pt idx="166">
                  <c:v>8.9</c:v>
                </c:pt>
                <c:pt idx="167">
                  <c:v>9.3000000000000007</c:v>
                </c:pt>
                <c:pt idx="168">
                  <c:v>8.5</c:v>
                </c:pt>
                <c:pt idx="169">
                  <c:v>8.2000000000000011</c:v>
                </c:pt>
                <c:pt idx="170">
                  <c:v>9.6</c:v>
                </c:pt>
                <c:pt idx="171">
                  <c:v>9</c:v>
                </c:pt>
                <c:pt idx="172">
                  <c:v>9</c:v>
                </c:pt>
                <c:pt idx="173">
                  <c:v>8.8000000000000007</c:v>
                </c:pt>
                <c:pt idx="174">
                  <c:v>8.3000000000000007</c:v>
                </c:pt>
                <c:pt idx="175">
                  <c:v>9.1</c:v>
                </c:pt>
                <c:pt idx="176">
                  <c:v>8.9</c:v>
                </c:pt>
                <c:pt idx="177">
                  <c:v>9.1</c:v>
                </c:pt>
                <c:pt idx="178">
                  <c:v>8.6</c:v>
                </c:pt>
                <c:pt idx="179">
                  <c:v>6.8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Sheet1!$B$377:$B$378</c:f>
              <c:numCache>
                <c:formatCode>General</c:formatCode>
                <c:ptCount val="2"/>
                <c:pt idx="0">
                  <c:v>-6</c:v>
                </c:pt>
                <c:pt idx="1">
                  <c:v>1</c:v>
                </c:pt>
              </c:numCache>
            </c:numRef>
          </c:xVal>
          <c:yVal>
            <c:numRef>
              <c:f>Sheet1!$C$377:$C$378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Sheet1!$B$379:$B$380</c:f>
              <c:numCache>
                <c:formatCode>General</c:formatCode>
                <c:ptCount val="2"/>
                <c:pt idx="0">
                  <c:v>-6</c:v>
                </c:pt>
                <c:pt idx="1">
                  <c:v>1</c:v>
                </c:pt>
              </c:numCache>
            </c:numRef>
          </c:xVal>
          <c:yVal>
            <c:numRef>
              <c:f>Sheet1!$C$379:$C$380</c:f>
              <c:numCache>
                <c:formatCode>General</c:formatCode>
                <c:ptCount val="2"/>
                <c:pt idx="0">
                  <c:v>2.898899999999998</c:v>
                </c:pt>
                <c:pt idx="1">
                  <c:v>10.0801</c:v>
                </c:pt>
              </c:numCache>
            </c:numRef>
          </c:yVal>
        </c:ser>
        <c:axId val="115547136"/>
        <c:axId val="115695616"/>
      </c:scatterChart>
      <c:valAx>
        <c:axId val="115547136"/>
        <c:scaling>
          <c:orientation val="minMax"/>
          <c:max val="0"/>
          <c:min val="-6"/>
        </c:scaling>
        <c:axPos val="b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5695616"/>
        <c:crossesAt val="-6"/>
        <c:crossBetween val="midCat"/>
        <c:majorUnit val="1"/>
      </c:valAx>
      <c:valAx>
        <c:axId val="115695616"/>
        <c:scaling>
          <c:orientation val="minMax"/>
          <c:max val="10"/>
          <c:min val="1"/>
        </c:scaling>
        <c:axPos val="l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5547136"/>
        <c:crossesAt val="-6"/>
        <c:crossBetween val="midCat"/>
        <c:majorUnit val="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Sheet1!$B$849:$B$1026</c:f>
              <c:numCache>
                <c:formatCode>General</c:formatCode>
                <c:ptCount val="178"/>
                <c:pt idx="0">
                  <c:v>-6.1309820085341098</c:v>
                </c:pt>
                <c:pt idx="1">
                  <c:v>-5.313498093661674</c:v>
                </c:pt>
                <c:pt idx="2">
                  <c:v>-6.4619850033100485</c:v>
                </c:pt>
                <c:pt idx="3">
                  <c:v>-5.9670589921549899</c:v>
                </c:pt>
                <c:pt idx="4">
                  <c:v>-4.5194177071026402</c:v>
                </c:pt>
                <c:pt idx="5">
                  <c:v>-5.1764964784698098</c:v>
                </c:pt>
                <c:pt idx="6">
                  <c:v>-5.5368566266439201</c:v>
                </c:pt>
                <c:pt idx="7">
                  <c:v>-3.7498799553581197</c:v>
                </c:pt>
                <c:pt idx="8">
                  <c:v>-4.7078311404314697</c:v>
                </c:pt>
                <c:pt idx="9">
                  <c:v>-5.6658219716227762</c:v>
                </c:pt>
                <c:pt idx="10">
                  <c:v>-5.6566485600966301</c:v>
                </c:pt>
                <c:pt idx="11">
                  <c:v>-5.5232475407576995</c:v>
                </c:pt>
                <c:pt idx="12">
                  <c:v>-5.3691314851812999</c:v>
                </c:pt>
                <c:pt idx="13">
                  <c:v>-5.8467307609805896</c:v>
                </c:pt>
                <c:pt idx="14">
                  <c:v>-6.6631358729504111</c:v>
                </c:pt>
                <c:pt idx="15">
                  <c:v>-8.7581730302273737</c:v>
                </c:pt>
                <c:pt idx="16">
                  <c:v>-6.8236172611841397</c:v>
                </c:pt>
                <c:pt idx="17">
                  <c:v>-5.3125196099556558</c:v>
                </c:pt>
                <c:pt idx="18">
                  <c:v>-5.4237117939722435</c:v>
                </c:pt>
                <c:pt idx="19">
                  <c:v>-6.7389865792945285</c:v>
                </c:pt>
                <c:pt idx="20">
                  <c:v>-6.4090090068436671</c:v>
                </c:pt>
                <c:pt idx="21">
                  <c:v>-5.2382704820153139</c:v>
                </c:pt>
                <c:pt idx="22">
                  <c:v>-5.1849353840696795</c:v>
                </c:pt>
                <c:pt idx="23">
                  <c:v>-6.2219967301486401</c:v>
                </c:pt>
                <c:pt idx="24">
                  <c:v>-6.4958675427355299</c:v>
                </c:pt>
                <c:pt idx="25">
                  <c:v>-6.0848558680620748</c:v>
                </c:pt>
                <c:pt idx="26">
                  <c:v>-7.0545775087797438</c:v>
                </c:pt>
                <c:pt idx="27">
                  <c:v>-6.8072001365250463</c:v>
                </c:pt>
                <c:pt idx="28">
                  <c:v>-6.5102796725505003</c:v>
                </c:pt>
                <c:pt idx="29">
                  <c:v>-5.3303257986288237</c:v>
                </c:pt>
                <c:pt idx="30">
                  <c:v>-1.2694215132766398</c:v>
                </c:pt>
                <c:pt idx="31">
                  <c:v>-4.5412962081001238</c:v>
                </c:pt>
                <c:pt idx="32">
                  <c:v>-3.1294182885704802</c:v>
                </c:pt>
                <c:pt idx="33">
                  <c:v>-4.0650264129918803</c:v>
                </c:pt>
                <c:pt idx="34">
                  <c:v>-2.9657536552228501</c:v>
                </c:pt>
                <c:pt idx="35">
                  <c:v>-3.5226523798824281</c:v>
                </c:pt>
                <c:pt idx="36">
                  <c:v>-3.8890314513758502</c:v>
                </c:pt>
                <c:pt idx="37">
                  <c:v>-2.6522552959621879</c:v>
                </c:pt>
                <c:pt idx="38">
                  <c:v>-3.2201642332394118</c:v>
                </c:pt>
                <c:pt idx="39">
                  <c:v>-3.2219773710284718</c:v>
                </c:pt>
                <c:pt idx="40">
                  <c:v>-3.2229214630818102</c:v>
                </c:pt>
                <c:pt idx="41">
                  <c:v>-3.2197300259014612</c:v>
                </c:pt>
                <c:pt idx="42">
                  <c:v>-4.1341273432722563</c:v>
                </c:pt>
                <c:pt idx="43">
                  <c:v>-4.2490890747590102</c:v>
                </c:pt>
                <c:pt idx="44">
                  <c:v>-3.2872624806597881</c:v>
                </c:pt>
                <c:pt idx="45">
                  <c:v>-3.7792203443963612</c:v>
                </c:pt>
                <c:pt idx="46">
                  <c:v>-4.3122923702156699</c:v>
                </c:pt>
                <c:pt idx="47">
                  <c:v>-4.506609390718566</c:v>
                </c:pt>
                <c:pt idx="48">
                  <c:v>-3.3037689209329799</c:v>
                </c:pt>
                <c:pt idx="49">
                  <c:v>-5.7541833599023464</c:v>
                </c:pt>
                <c:pt idx="50">
                  <c:v>-7.3746795335894095</c:v>
                </c:pt>
                <c:pt idx="51">
                  <c:v>-5.7196603856781394</c:v>
                </c:pt>
                <c:pt idx="52">
                  <c:v>-4.0776772671986397</c:v>
                </c:pt>
                <c:pt idx="53">
                  <c:v>-7.6563044940800502</c:v>
                </c:pt>
                <c:pt idx="54">
                  <c:v>-4.7907235321775499</c:v>
                </c:pt>
                <c:pt idx="55">
                  <c:v>-3.5927426726081579</c:v>
                </c:pt>
                <c:pt idx="56">
                  <c:v>-4.3630908017158365</c:v>
                </c:pt>
                <c:pt idx="57">
                  <c:v>-2.67724102186479</c:v>
                </c:pt>
                <c:pt idx="58">
                  <c:v>-5.0802856191267862</c:v>
                </c:pt>
                <c:pt idx="59">
                  <c:v>-3.4875894078785499</c:v>
                </c:pt>
                <c:pt idx="60">
                  <c:v>-2.4331627080021518</c:v>
                </c:pt>
                <c:pt idx="61">
                  <c:v>-1.4598351496750699</c:v>
                </c:pt>
                <c:pt idx="62">
                  <c:v>-2.7957777432268118</c:v>
                </c:pt>
                <c:pt idx="63">
                  <c:v>-2.1584609157672481</c:v>
                </c:pt>
                <c:pt idx="64">
                  <c:v>-1.1998494660969701</c:v>
                </c:pt>
                <c:pt idx="65">
                  <c:v>-2.8184510476813802</c:v>
                </c:pt>
                <c:pt idx="66">
                  <c:v>-0.95929092802784299</c:v>
                </c:pt>
                <c:pt idx="67">
                  <c:v>-2.8041918594912612</c:v>
                </c:pt>
                <c:pt idx="68">
                  <c:v>-1.206599232865349</c:v>
                </c:pt>
                <c:pt idx="69">
                  <c:v>-2.7829299044416902</c:v>
                </c:pt>
                <c:pt idx="70">
                  <c:v>-3.0879854409321319</c:v>
                </c:pt>
                <c:pt idx="71">
                  <c:v>-3.127621078078572</c:v>
                </c:pt>
                <c:pt idx="72">
                  <c:v>-2.8175701854200481</c:v>
                </c:pt>
                <c:pt idx="73">
                  <c:v>-2.56972133052406</c:v>
                </c:pt>
                <c:pt idx="74">
                  <c:v>-4.7020149799037148</c:v>
                </c:pt>
                <c:pt idx="75">
                  <c:v>-2.44753381069384</c:v>
                </c:pt>
                <c:pt idx="76">
                  <c:v>-3.3428402103298063</c:v>
                </c:pt>
                <c:pt idx="77">
                  <c:v>-3.6266480107425187</c:v>
                </c:pt>
                <c:pt idx="78">
                  <c:v>-3.7998685549675901</c:v>
                </c:pt>
                <c:pt idx="79">
                  <c:v>-3.6117226950640382</c:v>
                </c:pt>
                <c:pt idx="80">
                  <c:v>-5.7558133849663902</c:v>
                </c:pt>
                <c:pt idx="81">
                  <c:v>-3.7613293169174429</c:v>
                </c:pt>
                <c:pt idx="82">
                  <c:v>-3.4227524021654481</c:v>
                </c:pt>
                <c:pt idx="83">
                  <c:v>-4.7095083523696903</c:v>
                </c:pt>
                <c:pt idx="84">
                  <c:v>-2.58999833977607</c:v>
                </c:pt>
                <c:pt idx="85">
                  <c:v>-7.22328812017565</c:v>
                </c:pt>
                <c:pt idx="86">
                  <c:v>-6.3617199048578001</c:v>
                </c:pt>
                <c:pt idx="87">
                  <c:v>-3.7039841457883629</c:v>
                </c:pt>
                <c:pt idx="88">
                  <c:v>-0.79264292882084297</c:v>
                </c:pt>
                <c:pt idx="89">
                  <c:v>-1.3468371366473801</c:v>
                </c:pt>
                <c:pt idx="90">
                  <c:v>-0.69088516083419005</c:v>
                </c:pt>
                <c:pt idx="91">
                  <c:v>-1.4843042642523798</c:v>
                </c:pt>
                <c:pt idx="92">
                  <c:v>-0.8433787878332466</c:v>
                </c:pt>
                <c:pt idx="93">
                  <c:v>-2.1929877579342212</c:v>
                </c:pt>
                <c:pt idx="94">
                  <c:v>-1.571922686130159</c:v>
                </c:pt>
                <c:pt idx="95">
                  <c:v>-1.51309087869162</c:v>
                </c:pt>
                <c:pt idx="96">
                  <c:v>-2.3208524927136063</c:v>
                </c:pt>
                <c:pt idx="97">
                  <c:v>-1.6860294563378799</c:v>
                </c:pt>
                <c:pt idx="98">
                  <c:v>-3.2377345086310441</c:v>
                </c:pt>
                <c:pt idx="99">
                  <c:v>-1.0152747448931199</c:v>
                </c:pt>
                <c:pt idx="100">
                  <c:v>-2.2665661554461201</c:v>
                </c:pt>
                <c:pt idx="101">
                  <c:v>-2.5625262143726202</c:v>
                </c:pt>
                <c:pt idx="102">
                  <c:v>-2.7282597289706318</c:v>
                </c:pt>
                <c:pt idx="103">
                  <c:v>-1.57595795677994</c:v>
                </c:pt>
                <c:pt idx="104">
                  <c:v>-2.2595630870850298</c:v>
                </c:pt>
                <c:pt idx="105">
                  <c:v>-1.4112070410723898</c:v>
                </c:pt>
                <c:pt idx="106">
                  <c:v>-1.2363538265978609</c:v>
                </c:pt>
                <c:pt idx="107">
                  <c:v>-3.40081657263408</c:v>
                </c:pt>
                <c:pt idx="108">
                  <c:v>-2.3367388464416501</c:v>
                </c:pt>
                <c:pt idx="109">
                  <c:v>-2.6727852178267901</c:v>
                </c:pt>
                <c:pt idx="110">
                  <c:v>-1.9012455045273409</c:v>
                </c:pt>
                <c:pt idx="111">
                  <c:v>-4.2836524875343471</c:v>
                </c:pt>
                <c:pt idx="112">
                  <c:v>-3.3579618387536398</c:v>
                </c:pt>
                <c:pt idx="113">
                  <c:v>-3.0357265504883117</c:v>
                </c:pt>
                <c:pt idx="114">
                  <c:v>-8.6917188449140159</c:v>
                </c:pt>
                <c:pt idx="115">
                  <c:v>-4.9657674981078124</c:v>
                </c:pt>
                <c:pt idx="116">
                  <c:v>-2.81957071414099</c:v>
                </c:pt>
                <c:pt idx="117">
                  <c:v>-3.0719362040174119</c:v>
                </c:pt>
                <c:pt idx="118">
                  <c:v>-1.9887846061941399</c:v>
                </c:pt>
                <c:pt idx="119">
                  <c:v>-0.95317079108428404</c:v>
                </c:pt>
                <c:pt idx="120">
                  <c:v>-1.4084049985861098</c:v>
                </c:pt>
                <c:pt idx="121">
                  <c:v>-0.43683952581654423</c:v>
                </c:pt>
                <c:pt idx="122">
                  <c:v>-1.5967111138199199</c:v>
                </c:pt>
                <c:pt idx="123">
                  <c:v>-0.74342974375466797</c:v>
                </c:pt>
                <c:pt idx="124">
                  <c:v>-1.6886477256491301</c:v>
                </c:pt>
                <c:pt idx="125">
                  <c:v>-1.9219798339619001</c:v>
                </c:pt>
                <c:pt idx="126">
                  <c:v>-0.9081659749816976</c:v>
                </c:pt>
                <c:pt idx="127">
                  <c:v>-0.78537701074314903</c:v>
                </c:pt>
                <c:pt idx="128">
                  <c:v>-1.3615591142505201</c:v>
                </c:pt>
                <c:pt idx="129">
                  <c:v>-1.449803730259029</c:v>
                </c:pt>
                <c:pt idx="130">
                  <c:v>-0.8050715734006314</c:v>
                </c:pt>
                <c:pt idx="131">
                  <c:v>-1.3549027301915408</c:v>
                </c:pt>
                <c:pt idx="132">
                  <c:v>-0.88892000268183546</c:v>
                </c:pt>
                <c:pt idx="133">
                  <c:v>-2.8506495916172181</c:v>
                </c:pt>
                <c:pt idx="134">
                  <c:v>-0.8450248759273804</c:v>
                </c:pt>
                <c:pt idx="135">
                  <c:v>-3.4503230631391397</c:v>
                </c:pt>
                <c:pt idx="136">
                  <c:v>-1.8422076525853499</c:v>
                </c:pt>
                <c:pt idx="137">
                  <c:v>-1.7851190520955298</c:v>
                </c:pt>
                <c:pt idx="138">
                  <c:v>-8.9530374831634205</c:v>
                </c:pt>
                <c:pt idx="139">
                  <c:v>-1.0703040674451698</c:v>
                </c:pt>
                <c:pt idx="140">
                  <c:v>-1.60758190682261</c:v>
                </c:pt>
                <c:pt idx="141">
                  <c:v>-4.7546374769386697</c:v>
                </c:pt>
                <c:pt idx="142">
                  <c:v>-2.8700007818444999</c:v>
                </c:pt>
                <c:pt idx="143">
                  <c:v>-2.1001736673154019</c:v>
                </c:pt>
                <c:pt idx="144">
                  <c:v>-8.5434508098390971</c:v>
                </c:pt>
                <c:pt idx="145">
                  <c:v>-2.2624253720863918</c:v>
                </c:pt>
                <c:pt idx="146">
                  <c:v>-2.6066238328218501</c:v>
                </c:pt>
                <c:pt idx="147">
                  <c:v>-5.5892325288957299</c:v>
                </c:pt>
                <c:pt idx="148">
                  <c:v>-0.88475596607289642</c:v>
                </c:pt>
                <c:pt idx="149">
                  <c:v>-1.22549256821691</c:v>
                </c:pt>
                <c:pt idx="150">
                  <c:v>-1.0116235166182999</c:v>
                </c:pt>
                <c:pt idx="151">
                  <c:v>-1.07685696803947</c:v>
                </c:pt>
                <c:pt idx="152">
                  <c:v>-0.74047283681965304</c:v>
                </c:pt>
                <c:pt idx="153">
                  <c:v>-1.466354395360689</c:v>
                </c:pt>
                <c:pt idx="154">
                  <c:v>-0.92859736061317344</c:v>
                </c:pt>
                <c:pt idx="155">
                  <c:v>-0.94299067484496002</c:v>
                </c:pt>
                <c:pt idx="156">
                  <c:v>-1.09606636406927</c:v>
                </c:pt>
                <c:pt idx="157">
                  <c:v>-1.2463834168788901</c:v>
                </c:pt>
                <c:pt idx="158">
                  <c:v>-2.3196131595113481</c:v>
                </c:pt>
                <c:pt idx="159">
                  <c:v>-3.707526677886134</c:v>
                </c:pt>
                <c:pt idx="160">
                  <c:v>-1.2619259846674991</c:v>
                </c:pt>
                <c:pt idx="161">
                  <c:v>-1.76465983679488</c:v>
                </c:pt>
                <c:pt idx="162">
                  <c:v>-0.89328273511662937</c:v>
                </c:pt>
                <c:pt idx="163">
                  <c:v>-1.24400441690272</c:v>
                </c:pt>
                <c:pt idx="164">
                  <c:v>-1.4766666279741687</c:v>
                </c:pt>
                <c:pt idx="165">
                  <c:v>-0.64061399685692499</c:v>
                </c:pt>
                <c:pt idx="166">
                  <c:v>-1.3780717708992001</c:v>
                </c:pt>
                <c:pt idx="167">
                  <c:v>-2.1053263232478501</c:v>
                </c:pt>
                <c:pt idx="168">
                  <c:v>-1.2345006991100798</c:v>
                </c:pt>
                <c:pt idx="169">
                  <c:v>-3.48305263144657</c:v>
                </c:pt>
                <c:pt idx="170">
                  <c:v>-1.6461883816637317</c:v>
                </c:pt>
                <c:pt idx="171">
                  <c:v>-4.4446758839629403</c:v>
                </c:pt>
                <c:pt idx="172">
                  <c:v>-1.82536492960702</c:v>
                </c:pt>
                <c:pt idx="173">
                  <c:v>-1.60665607897495</c:v>
                </c:pt>
                <c:pt idx="174">
                  <c:v>-1.7951397521379084</c:v>
                </c:pt>
                <c:pt idx="175">
                  <c:v>-1.27274507997994</c:v>
                </c:pt>
                <c:pt idx="176">
                  <c:v>-1.2792125339980809</c:v>
                </c:pt>
                <c:pt idx="177">
                  <c:v>-8.673174495948949</c:v>
                </c:pt>
              </c:numCache>
            </c:numRef>
          </c:xVal>
          <c:yVal>
            <c:numRef>
              <c:f>Sheet1!$C$849:$C$1026</c:f>
              <c:numCache>
                <c:formatCode>General</c:formatCode>
                <c:ptCount val="178"/>
                <c:pt idx="0">
                  <c:v>2.1</c:v>
                </c:pt>
                <c:pt idx="1">
                  <c:v>1.5</c:v>
                </c:pt>
                <c:pt idx="2">
                  <c:v>1.7</c:v>
                </c:pt>
                <c:pt idx="3">
                  <c:v>1.6</c:v>
                </c:pt>
                <c:pt idx="4">
                  <c:v>2.2000000000000002</c:v>
                </c:pt>
                <c:pt idx="5">
                  <c:v>3.2</c:v>
                </c:pt>
                <c:pt idx="6">
                  <c:v>3.2</c:v>
                </c:pt>
                <c:pt idx="7">
                  <c:v>3</c:v>
                </c:pt>
                <c:pt idx="8">
                  <c:v>4.0999999999999996</c:v>
                </c:pt>
                <c:pt idx="9">
                  <c:v>3</c:v>
                </c:pt>
                <c:pt idx="10">
                  <c:v>2.9</c:v>
                </c:pt>
                <c:pt idx="11">
                  <c:v>4.2</c:v>
                </c:pt>
                <c:pt idx="12">
                  <c:v>3.1</c:v>
                </c:pt>
                <c:pt idx="13">
                  <c:v>3.4</c:v>
                </c:pt>
                <c:pt idx="14">
                  <c:v>3.4</c:v>
                </c:pt>
                <c:pt idx="15">
                  <c:v>2.8</c:v>
                </c:pt>
                <c:pt idx="16">
                  <c:v>4.2</c:v>
                </c:pt>
                <c:pt idx="17">
                  <c:v>5.7</c:v>
                </c:pt>
                <c:pt idx="18">
                  <c:v>5.4</c:v>
                </c:pt>
                <c:pt idx="19">
                  <c:v>4</c:v>
                </c:pt>
                <c:pt idx="20">
                  <c:v>4.0999999999999996</c:v>
                </c:pt>
                <c:pt idx="21">
                  <c:v>4.9000000000000004</c:v>
                </c:pt>
                <c:pt idx="22">
                  <c:v>5</c:v>
                </c:pt>
                <c:pt idx="23">
                  <c:v>3.6</c:v>
                </c:pt>
                <c:pt idx="24">
                  <c:v>4.7</c:v>
                </c:pt>
                <c:pt idx="25">
                  <c:v>4.2</c:v>
                </c:pt>
                <c:pt idx="26">
                  <c:v>4.5</c:v>
                </c:pt>
                <c:pt idx="27">
                  <c:v>3.2</c:v>
                </c:pt>
                <c:pt idx="28">
                  <c:v>4.7</c:v>
                </c:pt>
                <c:pt idx="29">
                  <c:v>4</c:v>
                </c:pt>
                <c:pt idx="30">
                  <c:v>4.7</c:v>
                </c:pt>
                <c:pt idx="31">
                  <c:v>1.6</c:v>
                </c:pt>
                <c:pt idx="32">
                  <c:v>3.1</c:v>
                </c:pt>
                <c:pt idx="33">
                  <c:v>4.3</c:v>
                </c:pt>
                <c:pt idx="34">
                  <c:v>5.6</c:v>
                </c:pt>
                <c:pt idx="35">
                  <c:v>4.0999999999999996</c:v>
                </c:pt>
                <c:pt idx="36">
                  <c:v>5.6</c:v>
                </c:pt>
                <c:pt idx="37">
                  <c:v>4.3</c:v>
                </c:pt>
                <c:pt idx="38">
                  <c:v>4.7</c:v>
                </c:pt>
                <c:pt idx="39">
                  <c:v>3.6</c:v>
                </c:pt>
                <c:pt idx="40">
                  <c:v>5.4</c:v>
                </c:pt>
                <c:pt idx="41">
                  <c:v>4.8</c:v>
                </c:pt>
                <c:pt idx="42">
                  <c:v>4.2</c:v>
                </c:pt>
                <c:pt idx="43">
                  <c:v>6.3</c:v>
                </c:pt>
                <c:pt idx="44">
                  <c:v>5.2</c:v>
                </c:pt>
                <c:pt idx="45">
                  <c:v>5.7</c:v>
                </c:pt>
                <c:pt idx="46">
                  <c:v>6.2</c:v>
                </c:pt>
                <c:pt idx="47">
                  <c:v>3.6</c:v>
                </c:pt>
                <c:pt idx="48">
                  <c:v>4.8</c:v>
                </c:pt>
                <c:pt idx="49">
                  <c:v>4.9000000000000004</c:v>
                </c:pt>
                <c:pt idx="50">
                  <c:v>3.8</c:v>
                </c:pt>
                <c:pt idx="51">
                  <c:v>7</c:v>
                </c:pt>
                <c:pt idx="52">
                  <c:v>5.8</c:v>
                </c:pt>
                <c:pt idx="53">
                  <c:v>3.8</c:v>
                </c:pt>
                <c:pt idx="54">
                  <c:v>7.9</c:v>
                </c:pt>
                <c:pt idx="55">
                  <c:v>8.2000000000000011</c:v>
                </c:pt>
                <c:pt idx="56">
                  <c:v>7.1</c:v>
                </c:pt>
                <c:pt idx="57">
                  <c:v>7</c:v>
                </c:pt>
                <c:pt idx="58">
                  <c:v>6.9</c:v>
                </c:pt>
                <c:pt idx="59">
                  <c:v>6.4</c:v>
                </c:pt>
                <c:pt idx="60">
                  <c:v>6.2</c:v>
                </c:pt>
                <c:pt idx="61">
                  <c:v>5.6</c:v>
                </c:pt>
                <c:pt idx="62">
                  <c:v>6.4</c:v>
                </c:pt>
                <c:pt idx="63">
                  <c:v>5.4</c:v>
                </c:pt>
                <c:pt idx="64">
                  <c:v>7.7</c:v>
                </c:pt>
                <c:pt idx="65">
                  <c:v>5.0999999999999996</c:v>
                </c:pt>
                <c:pt idx="66">
                  <c:v>6.9</c:v>
                </c:pt>
                <c:pt idx="67">
                  <c:v>5.4</c:v>
                </c:pt>
                <c:pt idx="68">
                  <c:v>6.6</c:v>
                </c:pt>
                <c:pt idx="69">
                  <c:v>6.3</c:v>
                </c:pt>
                <c:pt idx="70">
                  <c:v>6.1</c:v>
                </c:pt>
                <c:pt idx="71">
                  <c:v>6.9</c:v>
                </c:pt>
                <c:pt idx="72">
                  <c:v>7</c:v>
                </c:pt>
                <c:pt idx="73">
                  <c:v>6.5</c:v>
                </c:pt>
                <c:pt idx="74">
                  <c:v>6.2</c:v>
                </c:pt>
                <c:pt idx="75">
                  <c:v>6.8</c:v>
                </c:pt>
                <c:pt idx="76">
                  <c:v>4.8</c:v>
                </c:pt>
                <c:pt idx="77">
                  <c:v>6.9</c:v>
                </c:pt>
                <c:pt idx="78">
                  <c:v>8</c:v>
                </c:pt>
                <c:pt idx="79">
                  <c:v>7.1</c:v>
                </c:pt>
                <c:pt idx="80">
                  <c:v>6.5</c:v>
                </c:pt>
                <c:pt idx="81">
                  <c:v>7.4</c:v>
                </c:pt>
                <c:pt idx="82">
                  <c:v>8</c:v>
                </c:pt>
                <c:pt idx="83">
                  <c:v>9</c:v>
                </c:pt>
                <c:pt idx="84">
                  <c:v>8.8000000000000007</c:v>
                </c:pt>
                <c:pt idx="85">
                  <c:v>6</c:v>
                </c:pt>
                <c:pt idx="86">
                  <c:v>7.2</c:v>
                </c:pt>
                <c:pt idx="87">
                  <c:v>7.7</c:v>
                </c:pt>
                <c:pt idx="88">
                  <c:v>6.2</c:v>
                </c:pt>
                <c:pt idx="89">
                  <c:v>7.1</c:v>
                </c:pt>
                <c:pt idx="90">
                  <c:v>7.4</c:v>
                </c:pt>
                <c:pt idx="91">
                  <c:v>7.4</c:v>
                </c:pt>
                <c:pt idx="92">
                  <c:v>5.6</c:v>
                </c:pt>
                <c:pt idx="93">
                  <c:v>5.0999999999999996</c:v>
                </c:pt>
                <c:pt idx="94">
                  <c:v>7.3</c:v>
                </c:pt>
                <c:pt idx="95">
                  <c:v>9.2000000000000011</c:v>
                </c:pt>
                <c:pt idx="96">
                  <c:v>8</c:v>
                </c:pt>
                <c:pt idx="97">
                  <c:v>7</c:v>
                </c:pt>
                <c:pt idx="98">
                  <c:v>5</c:v>
                </c:pt>
                <c:pt idx="99">
                  <c:v>8.3000000000000007</c:v>
                </c:pt>
                <c:pt idx="100">
                  <c:v>6.1</c:v>
                </c:pt>
                <c:pt idx="101">
                  <c:v>7.7</c:v>
                </c:pt>
                <c:pt idx="102">
                  <c:v>6.3</c:v>
                </c:pt>
                <c:pt idx="103">
                  <c:v>7.2</c:v>
                </c:pt>
                <c:pt idx="104">
                  <c:v>6.4</c:v>
                </c:pt>
                <c:pt idx="105">
                  <c:v>7.8</c:v>
                </c:pt>
                <c:pt idx="106">
                  <c:v>7.7</c:v>
                </c:pt>
                <c:pt idx="107">
                  <c:v>7.2</c:v>
                </c:pt>
                <c:pt idx="108">
                  <c:v>9.5</c:v>
                </c:pt>
                <c:pt idx="109">
                  <c:v>7.8</c:v>
                </c:pt>
                <c:pt idx="110">
                  <c:v>6.9</c:v>
                </c:pt>
                <c:pt idx="111">
                  <c:v>7.3</c:v>
                </c:pt>
                <c:pt idx="112">
                  <c:v>6.8</c:v>
                </c:pt>
                <c:pt idx="113">
                  <c:v>8.9</c:v>
                </c:pt>
                <c:pt idx="114">
                  <c:v>4.5</c:v>
                </c:pt>
                <c:pt idx="115">
                  <c:v>8.6</c:v>
                </c:pt>
                <c:pt idx="116">
                  <c:v>6.2</c:v>
                </c:pt>
                <c:pt idx="117">
                  <c:v>8.1</c:v>
                </c:pt>
                <c:pt idx="118">
                  <c:v>6.9</c:v>
                </c:pt>
                <c:pt idx="119">
                  <c:v>7.2</c:v>
                </c:pt>
                <c:pt idx="120">
                  <c:v>7.3</c:v>
                </c:pt>
                <c:pt idx="121">
                  <c:v>6.2</c:v>
                </c:pt>
                <c:pt idx="122">
                  <c:v>4.3</c:v>
                </c:pt>
                <c:pt idx="123">
                  <c:v>8.1</c:v>
                </c:pt>
                <c:pt idx="124">
                  <c:v>7.7</c:v>
                </c:pt>
                <c:pt idx="125">
                  <c:v>7.3</c:v>
                </c:pt>
                <c:pt idx="126">
                  <c:v>7.5</c:v>
                </c:pt>
                <c:pt idx="127">
                  <c:v>6.1</c:v>
                </c:pt>
                <c:pt idx="128">
                  <c:v>8.2000000000000011</c:v>
                </c:pt>
                <c:pt idx="129">
                  <c:v>7.9</c:v>
                </c:pt>
                <c:pt idx="130">
                  <c:v>8.2000000000000011</c:v>
                </c:pt>
                <c:pt idx="131">
                  <c:v>7.6</c:v>
                </c:pt>
                <c:pt idx="132">
                  <c:v>6.6</c:v>
                </c:pt>
                <c:pt idx="133">
                  <c:v>7.3</c:v>
                </c:pt>
                <c:pt idx="134">
                  <c:v>8.7000000000000011</c:v>
                </c:pt>
                <c:pt idx="135">
                  <c:v>7.5</c:v>
                </c:pt>
                <c:pt idx="136">
                  <c:v>7.7</c:v>
                </c:pt>
                <c:pt idx="137">
                  <c:v>8.5</c:v>
                </c:pt>
                <c:pt idx="138">
                  <c:v>6.2</c:v>
                </c:pt>
                <c:pt idx="139">
                  <c:v>8.7000000000000011</c:v>
                </c:pt>
                <c:pt idx="140">
                  <c:v>8.6</c:v>
                </c:pt>
                <c:pt idx="141">
                  <c:v>8.2000000000000011</c:v>
                </c:pt>
                <c:pt idx="142">
                  <c:v>7.4</c:v>
                </c:pt>
                <c:pt idx="143">
                  <c:v>9.4</c:v>
                </c:pt>
                <c:pt idx="144">
                  <c:v>5.0999999999999996</c:v>
                </c:pt>
                <c:pt idx="145">
                  <c:v>8.3000000000000007</c:v>
                </c:pt>
                <c:pt idx="146">
                  <c:v>9</c:v>
                </c:pt>
                <c:pt idx="147">
                  <c:v>9.7000000000000011</c:v>
                </c:pt>
                <c:pt idx="148">
                  <c:v>5.9</c:v>
                </c:pt>
                <c:pt idx="149">
                  <c:v>6.5</c:v>
                </c:pt>
                <c:pt idx="150">
                  <c:v>4.9000000000000004</c:v>
                </c:pt>
                <c:pt idx="151">
                  <c:v>8</c:v>
                </c:pt>
                <c:pt idx="152">
                  <c:v>6.5</c:v>
                </c:pt>
                <c:pt idx="153">
                  <c:v>7.7</c:v>
                </c:pt>
                <c:pt idx="154">
                  <c:v>8.2000000000000011</c:v>
                </c:pt>
                <c:pt idx="155">
                  <c:v>8.7000000000000011</c:v>
                </c:pt>
                <c:pt idx="156">
                  <c:v>8</c:v>
                </c:pt>
                <c:pt idx="157">
                  <c:v>7.8</c:v>
                </c:pt>
                <c:pt idx="158">
                  <c:v>7.4</c:v>
                </c:pt>
                <c:pt idx="159">
                  <c:v>8.5</c:v>
                </c:pt>
                <c:pt idx="160">
                  <c:v>8.1</c:v>
                </c:pt>
                <c:pt idx="161">
                  <c:v>8.4</c:v>
                </c:pt>
                <c:pt idx="162">
                  <c:v>8.7000000000000011</c:v>
                </c:pt>
                <c:pt idx="163">
                  <c:v>8.3000000000000007</c:v>
                </c:pt>
                <c:pt idx="164">
                  <c:v>8.9</c:v>
                </c:pt>
                <c:pt idx="165">
                  <c:v>9.3000000000000007</c:v>
                </c:pt>
                <c:pt idx="166">
                  <c:v>8.5</c:v>
                </c:pt>
                <c:pt idx="167">
                  <c:v>8.2000000000000011</c:v>
                </c:pt>
                <c:pt idx="168">
                  <c:v>9.6</c:v>
                </c:pt>
                <c:pt idx="169">
                  <c:v>9</c:v>
                </c:pt>
                <c:pt idx="170">
                  <c:v>9</c:v>
                </c:pt>
                <c:pt idx="171">
                  <c:v>8.8000000000000007</c:v>
                </c:pt>
                <c:pt idx="172">
                  <c:v>8.3000000000000007</c:v>
                </c:pt>
                <c:pt idx="173">
                  <c:v>9.1</c:v>
                </c:pt>
                <c:pt idx="174">
                  <c:v>8.9</c:v>
                </c:pt>
                <c:pt idx="175">
                  <c:v>9.1</c:v>
                </c:pt>
                <c:pt idx="176">
                  <c:v>8.6</c:v>
                </c:pt>
                <c:pt idx="177">
                  <c:v>6.8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FF0000">
                  <a:alpha val="50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Sheet1!$B$1027:$B$1028</c:f>
              <c:numCache>
                <c:formatCode>General</c:formatCode>
                <c:ptCount val="2"/>
                <c:pt idx="0">
                  <c:v>-9</c:v>
                </c:pt>
                <c:pt idx="1">
                  <c:v>0</c:v>
                </c:pt>
              </c:numCache>
            </c:numRef>
          </c:xVal>
          <c:yVal>
            <c:numRef>
              <c:f>Sheet1!$C$1027:$C$1028</c:f>
              <c:numCache>
                <c:formatCode>General</c:formatCode>
                <c:ptCount val="2"/>
                <c:pt idx="0">
                  <c:v>5.5</c:v>
                </c:pt>
                <c:pt idx="1">
                  <c:v>5.5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Sheet1!$B$1029:$B$1030</c:f>
              <c:numCache>
                <c:formatCode>General</c:formatCode>
                <c:ptCount val="2"/>
                <c:pt idx="0">
                  <c:v>-9</c:v>
                </c:pt>
                <c:pt idx="1">
                  <c:v>0</c:v>
                </c:pt>
              </c:numCache>
            </c:numRef>
          </c:xVal>
          <c:yVal>
            <c:numRef>
              <c:f>Sheet1!$C$1029:$C$1030</c:f>
              <c:numCache>
                <c:formatCode>General</c:formatCode>
                <c:ptCount val="2"/>
                <c:pt idx="0">
                  <c:v>3.2615758785668718</c:v>
                </c:pt>
                <c:pt idx="1">
                  <c:v>8.2050067109226568</c:v>
                </c:pt>
              </c:numCache>
            </c:numRef>
          </c:yVal>
        </c:ser>
        <c:axId val="115959680"/>
        <c:axId val="115975296"/>
      </c:scatterChart>
      <c:valAx>
        <c:axId val="115959680"/>
        <c:scaling>
          <c:orientation val="minMax"/>
          <c:max val="0"/>
          <c:min val="-9"/>
        </c:scaling>
        <c:axPos val="b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5975296"/>
        <c:crossesAt val="-6"/>
        <c:crossBetween val="midCat"/>
        <c:majorUnit val="1"/>
      </c:valAx>
      <c:valAx>
        <c:axId val="115975296"/>
        <c:scaling>
          <c:orientation val="minMax"/>
          <c:max val="10"/>
          <c:min val="1"/>
        </c:scaling>
        <c:axPos val="l"/>
        <c:numFmt formatCode="General" sourceLinked="1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Helvetica" pitchFamily="2" charset="0"/>
              </a:defRPr>
            </a:pPr>
            <a:endParaRPr lang="de-DE"/>
          </a:p>
        </c:txPr>
        <c:crossAx val="115959680"/>
        <c:crossesAt val="-9"/>
        <c:crossBetween val="midCat"/>
        <c:majorUnit val="1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742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BCD9348-2DF7-45CD-A2D6-0D907ED9510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304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742" y="6667304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C1F3561-4699-40A0-9CA8-C0053D2BA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742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6C665E7-06CE-4607-ADA6-CE3111C6CB0B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06563" y="527050"/>
            <a:ext cx="5892800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304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742" y="6667304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34EADC5-3BD3-4CE2-930E-B2AE09F81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EADC5-3BD3-4CE2-930E-B2AE09F81D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7101419"/>
            <a:ext cx="43525440" cy="49000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2954001"/>
            <a:ext cx="35844480" cy="584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1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2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3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4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61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7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8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9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915461"/>
            <a:ext cx="11521440" cy="195050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915461"/>
            <a:ext cx="33710880" cy="195050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4689669"/>
            <a:ext cx="43525440" cy="4540250"/>
          </a:xfrm>
        </p:spPr>
        <p:txBody>
          <a:bodyPr anchor="t"/>
          <a:lstStyle>
            <a:lvl1pPr algn="l">
              <a:defRPr sz="2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9689045"/>
            <a:ext cx="43525440" cy="5000623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12376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24751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371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4950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6188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7425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86633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9900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5334001"/>
            <a:ext cx="22616160" cy="15086543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5334001"/>
            <a:ext cx="22616160" cy="15086543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5117044"/>
            <a:ext cx="22625053" cy="2132540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512376" indent="0">
              <a:buNone/>
              <a:defRPr sz="11000" b="1"/>
            </a:lvl2pPr>
            <a:lvl3pPr marL="5024751" indent="0">
              <a:buNone/>
              <a:defRPr sz="9900" b="1"/>
            </a:lvl3pPr>
            <a:lvl4pPr marL="7537128" indent="0">
              <a:buNone/>
              <a:defRPr sz="8800" b="1"/>
            </a:lvl4pPr>
            <a:lvl5pPr marL="10049504" indent="0">
              <a:buNone/>
              <a:defRPr sz="8800" b="1"/>
            </a:lvl5pPr>
            <a:lvl6pPr marL="12561880" indent="0">
              <a:buNone/>
              <a:defRPr sz="8800" b="1"/>
            </a:lvl6pPr>
            <a:lvl7pPr marL="15074256" indent="0">
              <a:buNone/>
              <a:defRPr sz="8800" b="1"/>
            </a:lvl7pPr>
            <a:lvl8pPr marL="17586633" indent="0">
              <a:buNone/>
              <a:defRPr sz="8800" b="1"/>
            </a:lvl8pPr>
            <a:lvl9pPr marL="20099008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7249584"/>
            <a:ext cx="22625053" cy="13170959"/>
          </a:xfrm>
        </p:spPr>
        <p:txBody>
          <a:bodyPr/>
          <a:lstStyle>
            <a:lvl1pPr>
              <a:defRPr sz="131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5117044"/>
            <a:ext cx="22633940" cy="2132540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512376" indent="0">
              <a:buNone/>
              <a:defRPr sz="11000" b="1"/>
            </a:lvl2pPr>
            <a:lvl3pPr marL="5024751" indent="0">
              <a:buNone/>
              <a:defRPr sz="9900" b="1"/>
            </a:lvl3pPr>
            <a:lvl4pPr marL="7537128" indent="0">
              <a:buNone/>
              <a:defRPr sz="8800" b="1"/>
            </a:lvl4pPr>
            <a:lvl5pPr marL="10049504" indent="0">
              <a:buNone/>
              <a:defRPr sz="8800" b="1"/>
            </a:lvl5pPr>
            <a:lvl6pPr marL="12561880" indent="0">
              <a:buNone/>
              <a:defRPr sz="8800" b="1"/>
            </a:lvl6pPr>
            <a:lvl7pPr marL="15074256" indent="0">
              <a:buNone/>
              <a:defRPr sz="8800" b="1"/>
            </a:lvl7pPr>
            <a:lvl8pPr marL="17586633" indent="0">
              <a:buNone/>
              <a:defRPr sz="8800" b="1"/>
            </a:lvl8pPr>
            <a:lvl9pPr marL="20099008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7249584"/>
            <a:ext cx="22633940" cy="13170959"/>
          </a:xfrm>
        </p:spPr>
        <p:txBody>
          <a:bodyPr/>
          <a:lstStyle>
            <a:lvl1pPr>
              <a:defRPr sz="131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2" y="910167"/>
            <a:ext cx="16846553" cy="38735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910169"/>
            <a:ext cx="28625800" cy="19510377"/>
          </a:xfrm>
        </p:spPr>
        <p:txBody>
          <a:bodyPr/>
          <a:lstStyle>
            <a:lvl1pPr>
              <a:defRPr sz="17500"/>
            </a:lvl1pPr>
            <a:lvl2pPr>
              <a:defRPr sz="15300"/>
            </a:lvl2pPr>
            <a:lvl3pPr>
              <a:defRPr sz="131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2" y="4783669"/>
            <a:ext cx="16846553" cy="15636877"/>
          </a:xfrm>
        </p:spPr>
        <p:txBody>
          <a:bodyPr/>
          <a:lstStyle>
            <a:lvl1pPr marL="0" indent="0">
              <a:buNone/>
              <a:defRPr sz="7700"/>
            </a:lvl1pPr>
            <a:lvl2pPr marL="2512376" indent="0">
              <a:buNone/>
              <a:defRPr sz="6600"/>
            </a:lvl2pPr>
            <a:lvl3pPr marL="5024751" indent="0">
              <a:buNone/>
              <a:defRPr sz="5500"/>
            </a:lvl3pPr>
            <a:lvl4pPr marL="7537128" indent="0">
              <a:buNone/>
              <a:defRPr sz="5000"/>
            </a:lvl4pPr>
            <a:lvl5pPr marL="10049504" indent="0">
              <a:buNone/>
              <a:defRPr sz="5000"/>
            </a:lvl5pPr>
            <a:lvl6pPr marL="12561880" indent="0">
              <a:buNone/>
              <a:defRPr sz="5000"/>
            </a:lvl6pPr>
            <a:lvl7pPr marL="15074256" indent="0">
              <a:buNone/>
              <a:defRPr sz="5000"/>
            </a:lvl7pPr>
            <a:lvl8pPr marL="17586633" indent="0">
              <a:buNone/>
              <a:defRPr sz="5000"/>
            </a:lvl8pPr>
            <a:lvl9pPr marL="20099008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16002001"/>
            <a:ext cx="30723840" cy="1889126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042584"/>
            <a:ext cx="30723840" cy="13716000"/>
          </a:xfrm>
        </p:spPr>
        <p:txBody>
          <a:bodyPr/>
          <a:lstStyle>
            <a:lvl1pPr marL="0" indent="0">
              <a:buNone/>
              <a:defRPr sz="17500"/>
            </a:lvl1pPr>
            <a:lvl2pPr marL="2512376" indent="0">
              <a:buNone/>
              <a:defRPr sz="15300"/>
            </a:lvl2pPr>
            <a:lvl3pPr marL="5024751" indent="0">
              <a:buNone/>
              <a:defRPr sz="13100"/>
            </a:lvl3pPr>
            <a:lvl4pPr marL="7537128" indent="0">
              <a:buNone/>
              <a:defRPr sz="11000"/>
            </a:lvl4pPr>
            <a:lvl5pPr marL="10049504" indent="0">
              <a:buNone/>
              <a:defRPr sz="11000"/>
            </a:lvl5pPr>
            <a:lvl6pPr marL="12561880" indent="0">
              <a:buNone/>
              <a:defRPr sz="11000"/>
            </a:lvl6pPr>
            <a:lvl7pPr marL="15074256" indent="0">
              <a:buNone/>
              <a:defRPr sz="11000"/>
            </a:lvl7pPr>
            <a:lvl8pPr marL="17586633" indent="0">
              <a:buNone/>
              <a:defRPr sz="11000"/>
            </a:lvl8pPr>
            <a:lvl9pPr marL="20099008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17891128"/>
            <a:ext cx="30723840" cy="2682873"/>
          </a:xfrm>
        </p:spPr>
        <p:txBody>
          <a:bodyPr/>
          <a:lstStyle>
            <a:lvl1pPr marL="0" indent="0">
              <a:buNone/>
              <a:defRPr sz="7700"/>
            </a:lvl1pPr>
            <a:lvl2pPr marL="2512376" indent="0">
              <a:buNone/>
              <a:defRPr sz="6600"/>
            </a:lvl2pPr>
            <a:lvl3pPr marL="5024751" indent="0">
              <a:buNone/>
              <a:defRPr sz="5500"/>
            </a:lvl3pPr>
            <a:lvl4pPr marL="7537128" indent="0">
              <a:buNone/>
              <a:defRPr sz="5000"/>
            </a:lvl4pPr>
            <a:lvl5pPr marL="10049504" indent="0">
              <a:buNone/>
              <a:defRPr sz="5000"/>
            </a:lvl5pPr>
            <a:lvl6pPr marL="12561880" indent="0">
              <a:buNone/>
              <a:defRPr sz="5000"/>
            </a:lvl6pPr>
            <a:lvl7pPr marL="15074256" indent="0">
              <a:buNone/>
              <a:defRPr sz="5000"/>
            </a:lvl7pPr>
            <a:lvl8pPr marL="17586633" indent="0">
              <a:buNone/>
              <a:defRPr sz="5000"/>
            </a:lvl8pPr>
            <a:lvl9pPr marL="20099008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915459"/>
            <a:ext cx="46085760" cy="3810001"/>
          </a:xfrm>
          <a:prstGeom prst="rect">
            <a:avLst/>
          </a:prstGeom>
        </p:spPr>
        <p:txBody>
          <a:bodyPr vert="horz" lIns="502475" tIns="251237" rIns="502475" bIns="2512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5334001"/>
            <a:ext cx="46085760" cy="15086543"/>
          </a:xfrm>
          <a:prstGeom prst="rect">
            <a:avLst/>
          </a:prstGeom>
        </p:spPr>
        <p:txBody>
          <a:bodyPr vert="horz" lIns="502475" tIns="251237" rIns="502475" bIns="2512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1187835"/>
            <a:ext cx="11948160" cy="1217083"/>
          </a:xfrm>
          <a:prstGeom prst="rect">
            <a:avLst/>
          </a:prstGeom>
        </p:spPr>
        <p:txBody>
          <a:bodyPr vert="horz" lIns="502475" tIns="251237" rIns="502475" bIns="251237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C9DA-8294-40CD-8670-42E62B389A7A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1187835"/>
            <a:ext cx="16215360" cy="1217083"/>
          </a:xfrm>
          <a:prstGeom prst="rect">
            <a:avLst/>
          </a:prstGeom>
        </p:spPr>
        <p:txBody>
          <a:bodyPr vert="horz" lIns="502475" tIns="251237" rIns="502475" bIns="251237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21187835"/>
            <a:ext cx="11948160" cy="1217083"/>
          </a:xfrm>
          <a:prstGeom prst="rect">
            <a:avLst/>
          </a:prstGeom>
        </p:spPr>
        <p:txBody>
          <a:bodyPr vert="horz" lIns="502475" tIns="251237" rIns="502475" bIns="251237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F501-0671-4123-9074-C71FC6DEB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24751" rtl="0" eaLnBrk="1" latinLnBrk="0" hangingPunct="1">
        <a:spcBef>
          <a:spcPct val="0"/>
        </a:spcBef>
        <a:buNone/>
        <a:defRPr sz="2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4282" indent="-1884282" algn="l" defTabSz="5024751" rtl="0" eaLnBrk="1" latinLnBrk="0" hangingPunct="1">
        <a:spcBef>
          <a:spcPct val="20000"/>
        </a:spcBef>
        <a:buFont typeface="Arial" pitchFamily="34" charset="0"/>
        <a:buChar char="•"/>
        <a:defRPr sz="175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611" indent="-1570235" algn="l" defTabSz="5024751" rtl="0" eaLnBrk="1" latinLnBrk="0" hangingPunct="1">
        <a:spcBef>
          <a:spcPct val="20000"/>
        </a:spcBef>
        <a:buFont typeface="Arial" pitchFamily="34" charset="0"/>
        <a:buChar char="–"/>
        <a:defRPr sz="15300" kern="1200">
          <a:solidFill>
            <a:schemeClr val="tx1"/>
          </a:solidFill>
          <a:latin typeface="+mn-lt"/>
          <a:ea typeface="+mn-ea"/>
          <a:cs typeface="+mn-cs"/>
        </a:defRPr>
      </a:lvl2pPr>
      <a:lvl3pPr marL="6280941" indent="-1256188" algn="l" defTabSz="5024751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93316" indent="-1256188" algn="l" defTabSz="5024751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05692" indent="-1256188" algn="l" defTabSz="5024751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818068" indent="-1256188" algn="l" defTabSz="502475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30445" indent="-1256188" algn="l" defTabSz="502475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2820" indent="-1256188" algn="l" defTabSz="502475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55196" indent="-1256188" algn="l" defTabSz="502475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12376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751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37128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49504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1880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74256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6633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99008" algn="l" defTabSz="502475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55" Type="http://schemas.openxmlformats.org/officeDocument/2006/relationships/chart" Target="../charts/chart3.xml"/><Relationship Id="rId63" Type="http://schemas.openxmlformats.org/officeDocument/2006/relationships/image" Target="../media/image51.png"/><Relationship Id="rId68" Type="http://schemas.openxmlformats.org/officeDocument/2006/relationships/image" Target="../media/image56.jpeg"/><Relationship Id="rId76" Type="http://schemas.openxmlformats.org/officeDocument/2006/relationships/image" Target="../media/image64.jpeg"/><Relationship Id="rId7" Type="http://schemas.openxmlformats.org/officeDocument/2006/relationships/image" Target="../media/image4.png"/><Relationship Id="rId71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6.jpe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chart" Target="../charts/chart6.xml"/><Relationship Id="rId66" Type="http://schemas.openxmlformats.org/officeDocument/2006/relationships/image" Target="../media/image54.jpeg"/><Relationship Id="rId74" Type="http://schemas.openxmlformats.org/officeDocument/2006/relationships/image" Target="../media/image62.jpeg"/><Relationship Id="rId79" Type="http://schemas.openxmlformats.org/officeDocument/2006/relationships/image" Target="../media/image67.jpeg"/><Relationship Id="rId5" Type="http://schemas.openxmlformats.org/officeDocument/2006/relationships/image" Target="../media/image2.png"/><Relationship Id="rId61" Type="http://schemas.openxmlformats.org/officeDocument/2006/relationships/chart" Target="../charts/chart9.xml"/><Relationship Id="rId82" Type="http://schemas.openxmlformats.org/officeDocument/2006/relationships/image" Target="../media/image7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jpe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chart" Target="../charts/chart8.xml"/><Relationship Id="rId65" Type="http://schemas.openxmlformats.org/officeDocument/2006/relationships/image" Target="../media/image53.jpeg"/><Relationship Id="rId73" Type="http://schemas.openxmlformats.org/officeDocument/2006/relationships/image" Target="../media/image61.jpeg"/><Relationship Id="rId78" Type="http://schemas.openxmlformats.org/officeDocument/2006/relationships/image" Target="../media/image66.jpeg"/><Relationship Id="rId81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43" Type="http://schemas.openxmlformats.org/officeDocument/2006/relationships/image" Target="../media/image40.gif"/><Relationship Id="rId48" Type="http://schemas.openxmlformats.org/officeDocument/2006/relationships/image" Target="../media/image45.png"/><Relationship Id="rId56" Type="http://schemas.openxmlformats.org/officeDocument/2006/relationships/chart" Target="../charts/chart4.xml"/><Relationship Id="rId64" Type="http://schemas.openxmlformats.org/officeDocument/2006/relationships/image" Target="../media/image52.jpeg"/><Relationship Id="rId69" Type="http://schemas.openxmlformats.org/officeDocument/2006/relationships/image" Target="../media/image57.jpeg"/><Relationship Id="rId77" Type="http://schemas.openxmlformats.org/officeDocument/2006/relationships/image" Target="../media/image65.jpeg"/><Relationship Id="rId8" Type="http://schemas.openxmlformats.org/officeDocument/2006/relationships/image" Target="../media/image5.png"/><Relationship Id="rId51" Type="http://schemas.openxmlformats.org/officeDocument/2006/relationships/image" Target="../media/image48.png"/><Relationship Id="rId72" Type="http://schemas.openxmlformats.org/officeDocument/2006/relationships/image" Target="../media/image60.jpeg"/><Relationship Id="rId80" Type="http://schemas.openxmlformats.org/officeDocument/2006/relationships/image" Target="../media/image68.png"/><Relationship Id="rId3" Type="http://schemas.openxmlformats.org/officeDocument/2006/relationships/chart" Target="../charts/chart1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chart" Target="../charts/chart7.xml"/><Relationship Id="rId67" Type="http://schemas.openxmlformats.org/officeDocument/2006/relationships/image" Target="../media/image55.jpe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54" Type="http://schemas.openxmlformats.org/officeDocument/2006/relationships/chart" Target="../charts/chart2.xml"/><Relationship Id="rId62" Type="http://schemas.openxmlformats.org/officeDocument/2006/relationships/chart" Target="../charts/chart10.xml"/><Relationship Id="rId70" Type="http://schemas.openxmlformats.org/officeDocument/2006/relationships/image" Target="../media/image58.jpeg"/><Relationship Id="rId75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57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Box 287"/>
          <p:cNvSpPr txBox="1"/>
          <p:nvPr/>
        </p:nvSpPr>
        <p:spPr>
          <a:xfrm rot="16200000">
            <a:off x="12222289" y="19321534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Proportion correct answers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15240000" y="21180623"/>
            <a:ext cx="1449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Subject ID</a:t>
            </a:r>
            <a:endParaRPr lang="de-DE" sz="1400" dirty="0">
              <a:latin typeface="Helvetica" pitchFamily="2" charset="0"/>
            </a:endParaRPr>
          </a:p>
        </p:txBody>
      </p:sp>
      <p:graphicFrame>
        <p:nvGraphicFramePr>
          <p:cNvPr id="294" name="Chart 293"/>
          <p:cNvGraphicFramePr/>
          <p:nvPr/>
        </p:nvGraphicFramePr>
        <p:xfrm>
          <a:off x="14173200" y="18056423"/>
          <a:ext cx="33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5" name="TextBox 304"/>
          <p:cNvSpPr txBox="1"/>
          <p:nvPr/>
        </p:nvSpPr>
        <p:spPr>
          <a:xfrm>
            <a:off x="14706600" y="17602200"/>
            <a:ext cx="255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Proportion correct answers across subjects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1676400" y="0"/>
            <a:ext cx="48844200" cy="44196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51206400" cy="1892376"/>
          </a:xfrm>
          <a:prstGeom prst="rect">
            <a:avLst/>
          </a:prstGeom>
          <a:noFill/>
        </p:spPr>
        <p:txBody>
          <a:bodyPr wrap="square" lIns="502475" tIns="251237" rIns="502475" bIns="251237" rtlCol="0">
            <a:spAutoFit/>
          </a:bodyPr>
          <a:lstStyle/>
          <a:p>
            <a:pPr algn="ctr"/>
            <a:r>
              <a:rPr lang="en-US" sz="9000" dirty="0" smtClean="0">
                <a:latin typeface="Helvetica" pitchFamily="2" charset="0"/>
              </a:rPr>
              <a:t>"To bite, or not to bite“: Perceived causality in the perception of negative parts</a:t>
            </a:r>
            <a:endParaRPr lang="de-DE" sz="9000" dirty="0">
              <a:latin typeface="Helvetic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51206400" cy="1338378"/>
          </a:xfrm>
          <a:prstGeom prst="rect">
            <a:avLst/>
          </a:prstGeom>
          <a:noFill/>
        </p:spPr>
        <p:txBody>
          <a:bodyPr wrap="square" lIns="502475" tIns="251237" rIns="502475" bIns="251237" rtlCol="0">
            <a:spAutoFit/>
          </a:bodyPr>
          <a:lstStyle/>
          <a:p>
            <a:pPr algn="ctr"/>
            <a:r>
              <a:rPr lang="de-DE" sz="5400" dirty="0" smtClean="0">
                <a:latin typeface="Helvetica" pitchFamily="2" charset="0"/>
              </a:rPr>
              <a:t>Patrick Spröte &amp; Roland W. Fleming | Justus-Liebig Universität Gießen</a:t>
            </a:r>
          </a:p>
        </p:txBody>
      </p:sp>
      <p:pic>
        <p:nvPicPr>
          <p:cNvPr id="1027" name="Picture 3" descr="E:\PhD\Writings\Experiment 1 &amp; 2\images\cook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6301" y="8106484"/>
            <a:ext cx="1955699" cy="1584116"/>
          </a:xfrm>
          <a:prstGeom prst="rect">
            <a:avLst/>
          </a:prstGeom>
          <a:noFill/>
        </p:spPr>
      </p:pic>
      <p:pic>
        <p:nvPicPr>
          <p:cNvPr id="1028" name="Picture 4" descr="E:\PhD\Writings\Experiment 1 &amp; 2\images\croissa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3200" y="10385658"/>
            <a:ext cx="1752600" cy="1518920"/>
          </a:xfrm>
          <a:prstGeom prst="rect">
            <a:avLst/>
          </a:prstGeom>
          <a:noFill/>
        </p:spPr>
      </p:pic>
      <p:pic>
        <p:nvPicPr>
          <p:cNvPr id="127" name="Picture 126" descr="bitten app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8001000"/>
            <a:ext cx="1870363" cy="2057400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2057400" y="8001000"/>
            <a:ext cx="3124200" cy="3733800"/>
            <a:chOff x="2819400" y="6172200"/>
            <a:chExt cx="3888432" cy="4140460"/>
          </a:xfrm>
        </p:grpSpPr>
        <p:grpSp>
          <p:nvGrpSpPr>
            <p:cNvPr id="131" name="Group 8"/>
            <p:cNvGrpSpPr/>
            <p:nvPr/>
          </p:nvGrpSpPr>
          <p:grpSpPr>
            <a:xfrm rot="10800000">
              <a:off x="2819400" y="6172200"/>
              <a:ext cx="3420380" cy="4140460"/>
              <a:chOff x="4860032" y="2996952"/>
              <a:chExt cx="2088232" cy="2376264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860032" y="2996952"/>
                <a:ext cx="2088232" cy="1296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076056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</p:grpSp>
        <p:cxnSp>
          <p:nvCxnSpPr>
            <p:cNvPr id="132" name="Straight Arrow Connector 6"/>
            <p:cNvCxnSpPr/>
            <p:nvPr/>
          </p:nvCxnSpPr>
          <p:spPr>
            <a:xfrm flipH="1">
              <a:off x="5699720" y="8188424"/>
              <a:ext cx="100811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7"/>
            <p:cNvCxnSpPr/>
            <p:nvPr/>
          </p:nvCxnSpPr>
          <p:spPr>
            <a:xfrm>
              <a:off x="2963416" y="7468344"/>
              <a:ext cx="864096" cy="5040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1905000" y="17526000"/>
            <a:ext cx="3886200" cy="3810000"/>
            <a:chOff x="1571770" y="11944575"/>
            <a:chExt cx="6768752" cy="5472608"/>
          </a:xfrm>
        </p:grpSpPr>
        <p:pic>
          <p:nvPicPr>
            <p:cNvPr id="137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0366" y="13585867"/>
              <a:ext cx="2930123" cy="227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71770" y="15591891"/>
              <a:ext cx="2930123" cy="182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2" name="Group 38"/>
            <p:cNvGrpSpPr/>
            <p:nvPr/>
          </p:nvGrpSpPr>
          <p:grpSpPr>
            <a:xfrm>
              <a:off x="4953000" y="16078200"/>
              <a:ext cx="1875354" cy="364732"/>
              <a:chOff x="3752753" y="5013176"/>
              <a:chExt cx="1962991" cy="432048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 rot="10800000" flipV="1">
                <a:off x="3752753" y="5445222"/>
                <a:ext cx="432048" cy="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4139952" y="5443636"/>
                <a:ext cx="1575792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4427984" y="5229200"/>
                <a:ext cx="43204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24820" y="11944575"/>
              <a:ext cx="2930123" cy="182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02760" y="11944575"/>
              <a:ext cx="1437762" cy="184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5" name="Group 36"/>
            <p:cNvGrpSpPr/>
            <p:nvPr/>
          </p:nvGrpSpPr>
          <p:grpSpPr>
            <a:xfrm>
              <a:off x="4907756" y="13160347"/>
              <a:ext cx="1857417" cy="365402"/>
              <a:chOff x="3707904" y="1556792"/>
              <a:chExt cx="1944216" cy="432842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4355976" y="1556792"/>
                <a:ext cx="129614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707904" y="1556792"/>
                <a:ext cx="64807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rot="5400000">
                <a:off x="4427190" y="1772816"/>
                <a:ext cx="432048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6" name="Picture 14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44378" y="16078200"/>
              <a:ext cx="1073772" cy="747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" name="Picture 183" descr="real world example 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1000" y="10210800"/>
            <a:ext cx="1792071" cy="1800000"/>
          </a:xfrm>
          <a:prstGeom prst="rect">
            <a:avLst/>
          </a:prstGeom>
        </p:spPr>
      </p:pic>
      <p:pic>
        <p:nvPicPr>
          <p:cNvPr id="186" name="Picture 185" descr="real world example 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8800" y="10363200"/>
            <a:ext cx="2394059" cy="1800000"/>
          </a:xfrm>
          <a:prstGeom prst="rect">
            <a:avLst/>
          </a:prstGeom>
        </p:spPr>
      </p:pic>
      <p:sp>
        <p:nvSpPr>
          <p:cNvPr id="225" name="Title 1"/>
          <p:cNvSpPr txBox="1">
            <a:spLocks/>
          </p:cNvSpPr>
          <p:nvPr/>
        </p:nvSpPr>
        <p:spPr>
          <a:xfrm>
            <a:off x="1524000" y="5029200"/>
            <a:ext cx="10723576" cy="1753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417588" tIns="208794" rIns="417588" bIns="208794" rtlCol="0" anchor="ctr">
            <a:noAutofit/>
          </a:bodyPr>
          <a:lstStyle/>
          <a:p>
            <a:pPr marL="0" marR="0" lvl="0" indent="0" algn="ctr" defTabSz="20879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latin typeface="Helvetica" pitchFamily="2" charset="0"/>
                <a:ea typeface="+mj-ea"/>
                <a:cs typeface="+mj-cs"/>
              </a:rPr>
              <a:t>Background</a:t>
            </a: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grpSp>
        <p:nvGrpSpPr>
          <p:cNvPr id="471" name="Group 470"/>
          <p:cNvGrpSpPr/>
          <p:nvPr/>
        </p:nvGrpSpPr>
        <p:grpSpPr>
          <a:xfrm>
            <a:off x="39547800" y="16585200"/>
            <a:ext cx="2160000" cy="2160000"/>
            <a:chOff x="40206488" y="10630120"/>
            <a:chExt cx="2627784" cy="2880320"/>
          </a:xfrm>
        </p:grpSpPr>
        <p:sp>
          <p:nvSpPr>
            <p:cNvPr id="86" name="Rectangle 85"/>
            <p:cNvSpPr/>
            <p:nvPr/>
          </p:nvSpPr>
          <p:spPr>
            <a:xfrm>
              <a:off x="40386000" y="11556738"/>
              <a:ext cx="2304256" cy="18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tangle 86"/>
            <p:cNvSpPr/>
            <p:nvPr/>
          </p:nvSpPr>
          <p:spPr>
            <a:xfrm rot="2155807">
              <a:off x="41411824" y="10630120"/>
              <a:ext cx="720080" cy="18722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42402224" y="12646344"/>
              <a:ext cx="43204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41538128" y="13087878"/>
              <a:ext cx="0" cy="42256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0206488" y="12646344"/>
              <a:ext cx="467544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41682144" y="11799168"/>
              <a:ext cx="360040" cy="3600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40746040" y="11727160"/>
              <a:ext cx="432048" cy="28803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1034072" y="12159208"/>
              <a:ext cx="288032" cy="4320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0962064" y="11555740"/>
              <a:ext cx="151216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2" name="Group 471"/>
          <p:cNvGrpSpPr/>
          <p:nvPr/>
        </p:nvGrpSpPr>
        <p:grpSpPr>
          <a:xfrm>
            <a:off x="42895200" y="16383000"/>
            <a:ext cx="2160000" cy="2362200"/>
            <a:chOff x="43194312" y="10377699"/>
            <a:chExt cx="2592288" cy="3123255"/>
          </a:xfrm>
        </p:grpSpPr>
        <p:sp>
          <p:nvSpPr>
            <p:cNvPr id="88" name="Rectangle 87"/>
            <p:cNvSpPr/>
            <p:nvPr/>
          </p:nvSpPr>
          <p:spPr>
            <a:xfrm>
              <a:off x="43338328" y="11556738"/>
              <a:ext cx="2304256" cy="18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tangle 88"/>
            <p:cNvSpPr/>
            <p:nvPr/>
          </p:nvSpPr>
          <p:spPr>
            <a:xfrm rot="2155807">
              <a:off x="44364152" y="10630120"/>
              <a:ext cx="720080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Pie 89"/>
            <p:cNvSpPr/>
            <p:nvPr/>
          </p:nvSpPr>
          <p:spPr>
            <a:xfrm rot="7488985">
              <a:off x="44693983" y="10390854"/>
              <a:ext cx="501151" cy="474841"/>
            </a:xfrm>
            <a:prstGeom prst="pi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1" name="Pie 90"/>
            <p:cNvSpPr/>
            <p:nvPr/>
          </p:nvSpPr>
          <p:spPr>
            <a:xfrm rot="12778522">
              <a:off x="45267141" y="10816979"/>
              <a:ext cx="501151" cy="474841"/>
            </a:xfrm>
            <a:prstGeom prst="pi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45354552" y="12646344"/>
              <a:ext cx="43204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43194312" y="12646344"/>
              <a:ext cx="43204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4490456" y="13078392"/>
              <a:ext cx="0" cy="42256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44634472" y="11799168"/>
              <a:ext cx="360040" cy="3600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43698368" y="11727160"/>
              <a:ext cx="432048" cy="28803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43986400" y="12159208"/>
              <a:ext cx="288032" cy="4320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3986400" y="11555740"/>
              <a:ext cx="151216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Group 472"/>
          <p:cNvGrpSpPr/>
          <p:nvPr/>
        </p:nvGrpSpPr>
        <p:grpSpPr>
          <a:xfrm>
            <a:off x="46248000" y="16535400"/>
            <a:ext cx="2160000" cy="2209800"/>
            <a:chOff x="46074632" y="10639606"/>
            <a:chExt cx="2592288" cy="2861348"/>
          </a:xfrm>
        </p:grpSpPr>
        <p:grpSp>
          <p:nvGrpSpPr>
            <p:cNvPr id="98" name="Group 97"/>
            <p:cNvGrpSpPr/>
            <p:nvPr/>
          </p:nvGrpSpPr>
          <p:grpSpPr>
            <a:xfrm>
              <a:off x="46218648" y="10639606"/>
              <a:ext cx="2304256" cy="2726818"/>
              <a:chOff x="4355976" y="1638286"/>
              <a:chExt cx="2304256" cy="2726818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355976" y="2564904"/>
                <a:ext cx="2304256" cy="18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2155807">
                <a:off x="5381800" y="1638286"/>
                <a:ext cx="720080" cy="1872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 flipH="1">
              <a:off x="48234872" y="12574336"/>
              <a:ext cx="432048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6074632" y="12646344"/>
              <a:ext cx="467544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47370776" y="13078392"/>
              <a:ext cx="0" cy="42256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46722704" y="11710240"/>
              <a:ext cx="360040" cy="3600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47514792" y="12070280"/>
              <a:ext cx="432048" cy="28803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46938728" y="12214296"/>
              <a:ext cx="360040" cy="4320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6866720" y="11560842"/>
              <a:ext cx="151216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9" name="Group 468"/>
          <p:cNvGrpSpPr/>
          <p:nvPr/>
        </p:nvGrpSpPr>
        <p:grpSpPr>
          <a:xfrm>
            <a:off x="39700200" y="19354800"/>
            <a:ext cx="1944000" cy="2160000"/>
            <a:chOff x="45643800" y="14172662"/>
            <a:chExt cx="2304256" cy="2726818"/>
          </a:xfrm>
        </p:grpSpPr>
        <p:sp>
          <p:nvSpPr>
            <p:cNvPr id="117" name="Rectangle 116"/>
            <p:cNvSpPr/>
            <p:nvPr/>
          </p:nvSpPr>
          <p:spPr>
            <a:xfrm>
              <a:off x="45643800" y="15099280"/>
              <a:ext cx="2304256" cy="18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tangle 117"/>
            <p:cNvSpPr/>
            <p:nvPr/>
          </p:nvSpPr>
          <p:spPr>
            <a:xfrm rot="2155807">
              <a:off x="46669624" y="14172662"/>
              <a:ext cx="720080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H="1" flipV="1">
              <a:off x="46147856" y="15243296"/>
              <a:ext cx="432048" cy="3049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6939944" y="15603336"/>
              <a:ext cx="432048" cy="28803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46363880" y="15747352"/>
              <a:ext cx="360040" cy="4320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6463292" y="14972184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Oval 122"/>
            <p:cNvSpPr/>
            <p:nvPr/>
          </p:nvSpPr>
          <p:spPr>
            <a:xfrm>
              <a:off x="47394294" y="14972184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43026600" y="20116800"/>
            <a:ext cx="2160000" cy="1440000"/>
            <a:chOff x="40819264" y="15088796"/>
            <a:chExt cx="2992723" cy="1827604"/>
          </a:xfrm>
        </p:grpSpPr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0800000">
              <a:off x="40819264" y="15188208"/>
              <a:ext cx="2992723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5" name="Straight Arrow Connector 124"/>
            <p:cNvCxnSpPr/>
            <p:nvPr/>
          </p:nvCxnSpPr>
          <p:spPr>
            <a:xfrm flipH="1">
              <a:off x="41899384" y="15260216"/>
              <a:ext cx="216023" cy="3600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42763480" y="15188208"/>
              <a:ext cx="288032" cy="3600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41340520" y="15093898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Oval 128"/>
            <p:cNvSpPr/>
            <p:nvPr/>
          </p:nvSpPr>
          <p:spPr>
            <a:xfrm>
              <a:off x="43128622" y="1508879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8862000" y="6781800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Helvetica" pitchFamily="2" charset="0"/>
              </a:rPr>
              <a:t>Our data suggest that subjects are good at inferring the causal history of unfamiliar ‘bitten’ 2D shapes.</a:t>
            </a:r>
          </a:p>
          <a:p>
            <a:pPr algn="just"/>
            <a:r>
              <a:rPr lang="en-US" sz="3200" dirty="0" smtClean="0">
                <a:latin typeface="Helvetica" pitchFamily="2" charset="0"/>
              </a:rPr>
              <a:t>On a between subject basis the relative depth of a negative part &amp; and its relative area are good predictor of the subjects’ </a:t>
            </a:r>
            <a:r>
              <a:rPr lang="en-US" sz="3200" dirty="0" err="1" smtClean="0">
                <a:latin typeface="Helvetica" pitchFamily="2" charset="0"/>
              </a:rPr>
              <a:t>judgements</a:t>
            </a:r>
            <a:r>
              <a:rPr lang="en-US" sz="3200" dirty="0" smtClean="0">
                <a:latin typeface="Helvetica" pitchFamily="2" charset="0"/>
              </a:rPr>
              <a:t>.</a:t>
            </a:r>
            <a:endParaRPr lang="de-DE" sz="3200" dirty="0">
              <a:latin typeface="Helvetica" pitchFamily="2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4554199" y="17297400"/>
            <a:ext cx="29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Subjects can do the task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7754600" y="17297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Subjects are confident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1171725" y="17297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Differences in judgements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9794200" y="501926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The more concave, the more ‘bitten‘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33451800" y="5007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The larger the missing portion, the more ‘bitten‘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26289000" y="5029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The more angles, the more ‘bitten‘</a:t>
            </a:r>
            <a:endParaRPr lang="de-DE" sz="2000" u="sng" dirty="0">
              <a:latin typeface="Helvetica" pitchFamily="2" charset="0"/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26593800" y="9774600"/>
            <a:ext cx="3200400" cy="741000"/>
            <a:chOff x="26593800" y="9601200"/>
            <a:chExt cx="3200400" cy="741000"/>
          </a:xfrm>
        </p:grpSpPr>
        <p:pic>
          <p:nvPicPr>
            <p:cNvPr id="324" name="Picture 24" descr="E:\PhD\Experiment 1\Stimuli\Image bmps\BWsub64.bmp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889200" y="9982200"/>
              <a:ext cx="594667" cy="360000"/>
            </a:xfrm>
            <a:prstGeom prst="rect">
              <a:avLst/>
            </a:prstGeom>
            <a:noFill/>
          </p:spPr>
        </p:pic>
        <p:pic>
          <p:nvPicPr>
            <p:cNvPr id="322" name="Picture 22" descr="E:\PhD\Experiment 1\Stimuli\Image bmps\BWsub2.bmp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108400" y="9982200"/>
              <a:ext cx="633367" cy="360000"/>
            </a:xfrm>
            <a:prstGeom prst="rect">
              <a:avLst/>
            </a:prstGeom>
            <a:noFill/>
          </p:spPr>
        </p:pic>
        <p:pic>
          <p:nvPicPr>
            <p:cNvPr id="323" name="Picture 23" descr="E:\PhD\Experiment 1\Stimuli\Image bmps\BWsub34.bmp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27136883" y="9982200"/>
              <a:ext cx="828517" cy="360000"/>
            </a:xfrm>
            <a:prstGeom prst="rect">
              <a:avLst/>
            </a:prstGeom>
            <a:noFill/>
          </p:spPr>
        </p:pic>
        <p:cxnSp>
          <p:nvCxnSpPr>
            <p:cNvPr id="325" name="Straight Arrow Connector 324"/>
            <p:cNvCxnSpPr/>
            <p:nvPr/>
          </p:nvCxnSpPr>
          <p:spPr>
            <a:xfrm>
              <a:off x="26593800" y="9601200"/>
              <a:ext cx="32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extBox 325"/>
            <p:cNvSpPr txBox="1"/>
            <p:nvPr/>
          </p:nvSpPr>
          <p:spPr>
            <a:xfrm>
              <a:off x="26670000" y="9677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60°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7429641" y="9680377"/>
              <a:ext cx="459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90°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7962679" y="9677400"/>
              <a:ext cx="536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108°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8651200" y="9677400"/>
              <a:ext cx="607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135°</a:t>
              </a:r>
              <a:endParaRPr lang="de-DE" sz="1200" dirty="0">
                <a:latin typeface="Helvetica" pitchFamily="2" charset="0"/>
              </a:endParaRPr>
            </a:p>
          </p:txBody>
        </p:sp>
        <p:pic>
          <p:nvPicPr>
            <p:cNvPr id="330" name="Picture 26" descr="E:\PhD\Experiment 1\Stimuli\Image bmps\BWsub151.bmp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8498800" y="9982200"/>
              <a:ext cx="493655" cy="360000"/>
            </a:xfrm>
            <a:prstGeom prst="rect">
              <a:avLst/>
            </a:prstGeom>
            <a:noFill/>
          </p:spPr>
        </p:pic>
        <p:sp>
          <p:nvSpPr>
            <p:cNvPr id="331" name="TextBox 330"/>
            <p:cNvSpPr txBox="1"/>
            <p:nvPr/>
          </p:nvSpPr>
          <p:spPr>
            <a:xfrm>
              <a:off x="29184600" y="9677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152°</a:t>
              </a:r>
              <a:endParaRPr lang="de-DE" sz="1200" dirty="0">
                <a:latin typeface="Helvetica" pitchFamily="2" charset="0"/>
              </a:endParaRPr>
            </a:p>
          </p:txBody>
        </p:sp>
        <p:pic>
          <p:nvPicPr>
            <p:cNvPr id="321" name="Picture 21" descr="E:\PhD\Experiment 1\Stimuli\Image bmps\BWsub1.bmp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593800" y="9982200"/>
              <a:ext cx="540659" cy="360000"/>
            </a:xfrm>
            <a:prstGeom prst="rect">
              <a:avLst/>
            </a:prstGeom>
            <a:noFill/>
          </p:spPr>
        </p:pic>
      </p:grpSp>
      <p:grpSp>
        <p:nvGrpSpPr>
          <p:cNvPr id="445" name="Group 444"/>
          <p:cNvGrpSpPr/>
          <p:nvPr/>
        </p:nvGrpSpPr>
        <p:grpSpPr>
          <a:xfrm>
            <a:off x="30064800" y="9753600"/>
            <a:ext cx="3310800" cy="741000"/>
            <a:chOff x="30064800" y="9906000"/>
            <a:chExt cx="3310800" cy="741000"/>
          </a:xfrm>
        </p:grpSpPr>
        <p:pic>
          <p:nvPicPr>
            <p:cNvPr id="339" name="Picture 28" descr="E:\PhD\Experiment 1\Stimuli\Image bmps\BWsub97.bmp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0826800" y="10312755"/>
              <a:ext cx="720000" cy="223237"/>
            </a:xfrm>
            <a:prstGeom prst="rect">
              <a:avLst/>
            </a:prstGeom>
            <a:noFill/>
          </p:spPr>
        </p:pic>
        <p:pic>
          <p:nvPicPr>
            <p:cNvPr id="336" name="Picture 27" descr="E:\PhD\Experiment 1\Stimuli\Image bmps\BWsub75.bmp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064800" y="10287001"/>
              <a:ext cx="720000" cy="324061"/>
            </a:xfrm>
            <a:prstGeom prst="rect">
              <a:avLst/>
            </a:prstGeom>
            <a:noFill/>
          </p:spPr>
        </p:pic>
        <p:cxnSp>
          <p:nvCxnSpPr>
            <p:cNvPr id="337" name="Straight Arrow Connector 336"/>
            <p:cNvCxnSpPr/>
            <p:nvPr/>
          </p:nvCxnSpPr>
          <p:spPr>
            <a:xfrm>
              <a:off x="30251400" y="9906000"/>
              <a:ext cx="3124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TextBox 337"/>
            <p:cNvSpPr txBox="1"/>
            <p:nvPr/>
          </p:nvSpPr>
          <p:spPr>
            <a:xfrm>
              <a:off x="30175200" y="99822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-5.31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30930822" y="9982200"/>
              <a:ext cx="615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-3.67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623000" y="9982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-2.51</a:t>
              </a:r>
              <a:endParaRPr lang="de-DE" sz="1200" dirty="0">
                <a:latin typeface="Helvetica" pitchFamily="2" charset="0"/>
              </a:endParaRPr>
            </a:p>
          </p:txBody>
        </p:sp>
        <p:pic>
          <p:nvPicPr>
            <p:cNvPr id="342" name="Picture 30" descr="E:\PhD\Experiment 1\Stimuli\Image bmps\BWsub108.bmp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546800" y="10331715"/>
              <a:ext cx="720000" cy="260085"/>
            </a:xfrm>
            <a:prstGeom prst="rect">
              <a:avLst/>
            </a:prstGeom>
            <a:noFill/>
          </p:spPr>
        </p:pic>
        <p:pic>
          <p:nvPicPr>
            <p:cNvPr id="343" name="Picture 31" descr="E:\PhD\Experiment 1\Stimuli\Image bmps\BWsub178.bmp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2308241" y="10287000"/>
              <a:ext cx="457759" cy="360000"/>
            </a:xfrm>
            <a:prstGeom prst="rect">
              <a:avLst/>
            </a:prstGeom>
            <a:noFill/>
          </p:spPr>
        </p:pic>
        <p:sp>
          <p:nvSpPr>
            <p:cNvPr id="344" name="TextBox 343"/>
            <p:cNvSpPr txBox="1"/>
            <p:nvPr/>
          </p:nvSpPr>
          <p:spPr>
            <a:xfrm>
              <a:off x="32156400" y="9982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-0.95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32766000" y="99822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0.72</a:t>
              </a:r>
              <a:endParaRPr lang="de-DE" sz="1200" dirty="0">
                <a:latin typeface="Helvetica" pitchFamily="2" charset="0"/>
              </a:endParaRPr>
            </a:p>
          </p:txBody>
        </p:sp>
        <p:pic>
          <p:nvPicPr>
            <p:cNvPr id="346" name="Picture 33" descr="E:\PhD\Experiment 1\Stimuli\Image bmps\BWsub44.bmp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2829759" y="10287000"/>
              <a:ext cx="469641" cy="360000"/>
            </a:xfrm>
            <a:prstGeom prst="rect">
              <a:avLst/>
            </a:prstGeom>
            <a:noFill/>
          </p:spPr>
        </p:pic>
      </p:grpSp>
      <p:sp>
        <p:nvSpPr>
          <p:cNvPr id="354" name="TextBox 353"/>
          <p:cNvSpPr txBox="1"/>
          <p:nvPr/>
        </p:nvSpPr>
        <p:spPr>
          <a:xfrm>
            <a:off x="1556084" y="7041177"/>
            <a:ext cx="4235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4000" dirty="0" smtClean="0">
                <a:latin typeface="Helvetica" pitchFamily="2" charset="0"/>
              </a:rPr>
              <a:t>Decomposition</a:t>
            </a:r>
            <a:endParaRPr lang="de-DE" sz="4000" dirty="0">
              <a:latin typeface="Helvetica" pitchFamily="2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7239000" y="7086600"/>
            <a:ext cx="42351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4000" dirty="0" smtClean="0">
                <a:latin typeface="Helvetica" pitchFamily="2" charset="0"/>
              </a:rPr>
              <a:t>Negative Parts</a:t>
            </a:r>
            <a:endParaRPr lang="de-DE" sz="4000" dirty="0">
              <a:latin typeface="Helvetica" pitchFamily="2" charset="0"/>
            </a:endParaRPr>
          </a:p>
        </p:txBody>
      </p:sp>
      <p:pic>
        <p:nvPicPr>
          <p:cNvPr id="356" name="Picture 2" descr="http://t2.gstatic.com/images?q=tbn:ANd9GcQSEmVG2lrh9zRt1-YNbjYXL7mMkxL3Kh_6XF0vyJeDITAHPnegZCgg73B2uA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51044" y="8229600"/>
            <a:ext cx="1831156" cy="1371600"/>
          </a:xfrm>
          <a:prstGeom prst="rect">
            <a:avLst/>
          </a:prstGeom>
          <a:noFill/>
        </p:spPr>
      </p:pic>
      <p:sp>
        <p:nvSpPr>
          <p:cNvPr id="357" name="TextBox 356"/>
          <p:cNvSpPr txBox="1"/>
          <p:nvPr/>
        </p:nvSpPr>
        <p:spPr>
          <a:xfrm>
            <a:off x="1676400" y="14478000"/>
            <a:ext cx="1066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smtClean="0">
                <a:latin typeface="Helvetica" pitchFamily="2" charset="0"/>
              </a:rPr>
              <a:t>Stimuli were created from convex, irregular hexagons. From half of the stimuli, a portion of the shape was deleted by random intersection with another hexagon and removing the region of overlap.</a:t>
            </a:r>
            <a:endParaRPr lang="de-DE" sz="3200" dirty="0">
              <a:latin typeface="Helvetica" pitchFamily="2" charset="0"/>
            </a:endParaRPr>
          </a:p>
        </p:txBody>
      </p:sp>
      <p:grpSp>
        <p:nvGrpSpPr>
          <p:cNvPr id="437" name="Group 436"/>
          <p:cNvGrpSpPr/>
          <p:nvPr/>
        </p:nvGrpSpPr>
        <p:grpSpPr>
          <a:xfrm>
            <a:off x="6248400" y="17449800"/>
            <a:ext cx="5782087" cy="4114800"/>
            <a:chOff x="7391400" y="16916400"/>
            <a:chExt cx="5782087" cy="4114800"/>
          </a:xfrm>
        </p:grpSpPr>
        <p:pic>
          <p:nvPicPr>
            <p:cNvPr id="365" name="Picture 12" descr="E:\PhD\Experiment 2\Stimuli\Example bmps Sample 1\BWsub92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677400" y="18592800"/>
              <a:ext cx="1386333" cy="942815"/>
            </a:xfrm>
            <a:prstGeom prst="rect">
              <a:avLst/>
            </a:prstGeom>
            <a:noFill/>
          </p:spPr>
        </p:pic>
        <p:pic>
          <p:nvPicPr>
            <p:cNvPr id="366" name="Picture 14" descr="E:\PhD\Experiment 2\Stimuli\Example bmps Sample 1\BWsub124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18624037">
              <a:off x="10790158" y="18884439"/>
              <a:ext cx="1282939" cy="504819"/>
            </a:xfrm>
            <a:prstGeom prst="rect">
              <a:avLst/>
            </a:prstGeom>
            <a:noFill/>
          </p:spPr>
        </p:pic>
        <p:pic>
          <p:nvPicPr>
            <p:cNvPr id="367" name="Picture 15" descr="E:\PhD\Experiment 2\Stimuli\Example bmps Sample 1\BWsub127.jp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1353800" y="17678400"/>
              <a:ext cx="881946" cy="920862"/>
            </a:xfrm>
            <a:prstGeom prst="rect">
              <a:avLst/>
            </a:prstGeom>
            <a:noFill/>
          </p:spPr>
        </p:pic>
        <p:pic>
          <p:nvPicPr>
            <p:cNvPr id="363" name="Picture 4" descr="E:\PhD\Presentations\Giessen Fest (Paris 2011)\Presentation\Example stimuli\BWsub56.jp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10363200" y="17449800"/>
              <a:ext cx="1156801" cy="533400"/>
            </a:xfrm>
            <a:prstGeom prst="rect">
              <a:avLst/>
            </a:prstGeom>
            <a:noFill/>
          </p:spPr>
        </p:pic>
        <p:cxnSp>
          <p:nvCxnSpPr>
            <p:cNvPr id="157" name="Straight Arrow Connector 156"/>
            <p:cNvCxnSpPr/>
            <p:nvPr/>
          </p:nvCxnSpPr>
          <p:spPr>
            <a:xfrm>
              <a:off x="8153400" y="17717869"/>
              <a:ext cx="0" cy="2448272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7391400" y="1691640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latin typeface="Helvetica" pitchFamily="2" charset="0"/>
                </a:rPr>
                <a:t>Whole</a:t>
              </a:r>
              <a:endParaRPr lang="de-DE" sz="3600" dirty="0">
                <a:latin typeface="Helvetica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467600" y="20384869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latin typeface="Helvetica" pitchFamily="2" charset="0"/>
                </a:rPr>
                <a:t>Bitten</a:t>
              </a:r>
            </a:p>
          </p:txBody>
        </p:sp>
        <p:pic>
          <p:nvPicPr>
            <p:cNvPr id="361" name="Picture 2" descr="E:\PhD\Presentations\Giessen Fest (Paris 2011)\Presentation\Example stimuli\BWsub12.jp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991600" y="17068800"/>
              <a:ext cx="1275661" cy="523790"/>
            </a:xfrm>
            <a:prstGeom prst="rect">
              <a:avLst/>
            </a:prstGeom>
            <a:noFill/>
          </p:spPr>
        </p:pic>
        <p:pic>
          <p:nvPicPr>
            <p:cNvPr id="362" name="Picture 3" descr="E:\PhD\Presentations\Giessen Fest (Paris 2011)\Presentation\Example stimuli\BWsub41.jp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rot="10800000">
              <a:off x="9525000" y="17830800"/>
              <a:ext cx="1341506" cy="450174"/>
            </a:xfrm>
            <a:prstGeom prst="rect">
              <a:avLst/>
            </a:prstGeom>
            <a:noFill/>
          </p:spPr>
        </p:pic>
        <p:pic>
          <p:nvPicPr>
            <p:cNvPr id="369" name="Picture 9" descr="E:\PhD\Experiment 1\Stimuli\Image bmps\BWsub23.bmp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963400" y="19061337"/>
              <a:ext cx="1210087" cy="674463"/>
            </a:xfrm>
            <a:prstGeom prst="rect">
              <a:avLst/>
            </a:prstGeom>
            <a:noFill/>
          </p:spPr>
        </p:pic>
        <p:pic>
          <p:nvPicPr>
            <p:cNvPr id="370" name="Picture 10" descr="E:\PhD\Experiment 1\Stimuli\Image bmps\BWsub76.bmp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0515600" y="19659600"/>
              <a:ext cx="1044382" cy="704205"/>
            </a:xfrm>
            <a:prstGeom prst="rect">
              <a:avLst/>
            </a:prstGeom>
            <a:noFill/>
          </p:spPr>
        </p:pic>
        <p:pic>
          <p:nvPicPr>
            <p:cNvPr id="371" name="Picture 11" descr="E:\PhD\Experiment 1\Stimuli\Image bmps\BWsub72.bmp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1697146" y="20000225"/>
              <a:ext cx="1409254" cy="802375"/>
            </a:xfrm>
            <a:prstGeom prst="rect">
              <a:avLst/>
            </a:prstGeom>
            <a:noFill/>
          </p:spPr>
        </p:pic>
      </p:grpSp>
      <p:sp>
        <p:nvSpPr>
          <p:cNvPr id="372" name="TextBox 371"/>
          <p:cNvSpPr txBox="1"/>
          <p:nvPr/>
        </p:nvSpPr>
        <p:spPr>
          <a:xfrm>
            <a:off x="16383000" y="5083314"/>
            <a:ext cx="5607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Helvetica" pitchFamily="2" charset="0"/>
              </a:rPr>
              <a:t>Stimulus statistics</a:t>
            </a:r>
            <a:endParaRPr lang="de-DE" sz="4000" dirty="0">
              <a:latin typeface="Helvetica" pitchFamily="2" charset="0"/>
            </a:endParaRPr>
          </a:p>
        </p:txBody>
      </p:sp>
      <p:grpSp>
        <p:nvGrpSpPr>
          <p:cNvPr id="374" name="Group 213"/>
          <p:cNvGrpSpPr/>
          <p:nvPr/>
        </p:nvGrpSpPr>
        <p:grpSpPr>
          <a:xfrm>
            <a:off x="14478000" y="5995357"/>
            <a:ext cx="9000000" cy="1284442"/>
            <a:chOff x="1156788" y="23991464"/>
            <a:chExt cx="12176782" cy="1734452"/>
          </a:xfrm>
        </p:grpSpPr>
        <p:pic>
          <p:nvPicPr>
            <p:cNvPr id="379" name="Picture 4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156788" y="24198735"/>
              <a:ext cx="2447412" cy="151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0" name="Group 96"/>
            <p:cNvGrpSpPr/>
            <p:nvPr/>
          </p:nvGrpSpPr>
          <p:grpSpPr>
            <a:xfrm>
              <a:off x="4583910" y="24090921"/>
              <a:ext cx="2696576" cy="1579352"/>
              <a:chOff x="5220072" y="2525472"/>
              <a:chExt cx="3067050" cy="2180555"/>
            </a:xfrm>
          </p:grpSpPr>
          <p:pic>
            <p:nvPicPr>
              <p:cNvPr id="39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20072" y="2537329"/>
                <a:ext cx="3067050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4" name="Arc 393"/>
              <p:cNvSpPr/>
              <p:nvPr/>
            </p:nvSpPr>
            <p:spPr>
              <a:xfrm rot="2220760">
                <a:off x="7113109" y="3713311"/>
                <a:ext cx="201693" cy="166786"/>
              </a:xfrm>
              <a:prstGeom prst="arc">
                <a:avLst>
                  <a:gd name="adj1" fmla="val 16200000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5" name="Arc 394"/>
              <p:cNvSpPr/>
              <p:nvPr/>
            </p:nvSpPr>
            <p:spPr>
              <a:xfrm rot="12540000">
                <a:off x="5988056" y="3196718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6" name="Arc 395"/>
              <p:cNvSpPr/>
              <p:nvPr/>
            </p:nvSpPr>
            <p:spPr>
              <a:xfrm rot="4620000">
                <a:off x="6473506" y="4054758"/>
                <a:ext cx="201693" cy="166786"/>
              </a:xfrm>
              <a:prstGeom prst="arc">
                <a:avLst>
                  <a:gd name="adj1" fmla="val 16200000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Arc 396"/>
              <p:cNvSpPr/>
              <p:nvPr/>
            </p:nvSpPr>
            <p:spPr>
              <a:xfrm rot="8580000">
                <a:off x="6018151" y="3953231"/>
                <a:ext cx="201693" cy="166786"/>
              </a:xfrm>
              <a:prstGeom prst="arc">
                <a:avLst>
                  <a:gd name="adj1" fmla="val 16200000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8" name="Arc 397"/>
              <p:cNvSpPr/>
              <p:nvPr/>
            </p:nvSpPr>
            <p:spPr>
              <a:xfrm rot="10200000">
                <a:off x="6105177" y="2898350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Arc 398"/>
              <p:cNvSpPr/>
              <p:nvPr/>
            </p:nvSpPr>
            <p:spPr>
              <a:xfrm rot="4560000">
                <a:off x="5937997" y="2903945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0" name="Arc 399"/>
              <p:cNvSpPr/>
              <p:nvPr/>
            </p:nvSpPr>
            <p:spPr>
              <a:xfrm rot="-240000">
                <a:off x="7451583" y="2751712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Arc 400"/>
              <p:cNvSpPr/>
              <p:nvPr/>
            </p:nvSpPr>
            <p:spPr>
              <a:xfrm rot="540000">
                <a:off x="5223435" y="3613311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2" name="Arc 401"/>
              <p:cNvSpPr/>
              <p:nvPr/>
            </p:nvSpPr>
            <p:spPr>
              <a:xfrm rot="-2640000">
                <a:off x="5700748" y="4414037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Arc 402"/>
              <p:cNvSpPr/>
              <p:nvPr/>
            </p:nvSpPr>
            <p:spPr>
              <a:xfrm rot="-5820000">
                <a:off x="6961318" y="4589257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4" name="Arc 403"/>
              <p:cNvSpPr/>
              <p:nvPr/>
            </p:nvSpPr>
            <p:spPr>
              <a:xfrm rot="12540000">
                <a:off x="8156298" y="3379269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Arc 404"/>
              <p:cNvSpPr/>
              <p:nvPr/>
            </p:nvSpPr>
            <p:spPr>
              <a:xfrm rot="1500000">
                <a:off x="7398097" y="2599058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6" name="Arc 405"/>
              <p:cNvSpPr/>
              <p:nvPr/>
            </p:nvSpPr>
            <p:spPr>
              <a:xfrm rot="7440000">
                <a:off x="7640985" y="2529705"/>
                <a:ext cx="121003" cy="112537"/>
              </a:xfrm>
              <a:prstGeom prst="arc">
                <a:avLst>
                  <a:gd name="adj1" fmla="val 14642272"/>
                  <a:gd name="adj2" fmla="val 575896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1" name="Group 111"/>
            <p:cNvGrpSpPr/>
            <p:nvPr/>
          </p:nvGrpSpPr>
          <p:grpSpPr>
            <a:xfrm>
              <a:off x="8124723" y="24070748"/>
              <a:ext cx="2359118" cy="1648831"/>
              <a:chOff x="5220072" y="2537329"/>
              <a:chExt cx="3067050" cy="2162175"/>
            </a:xfrm>
          </p:grpSpPr>
          <p:pic>
            <p:nvPicPr>
              <p:cNvPr id="389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20072" y="2537329"/>
                <a:ext cx="3067050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" name="Oval 389"/>
              <p:cNvSpPr/>
              <p:nvPr/>
            </p:nvSpPr>
            <p:spPr>
              <a:xfrm>
                <a:off x="6201025" y="2789981"/>
                <a:ext cx="144016" cy="144016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7308304" y="2546798"/>
                <a:ext cx="144016" cy="144016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92" name="Straight Arrow Connector 391"/>
              <p:cNvCxnSpPr/>
              <p:nvPr/>
            </p:nvCxnSpPr>
            <p:spPr>
              <a:xfrm flipV="1">
                <a:off x="6390306" y="2660670"/>
                <a:ext cx="885187" cy="1832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116"/>
            <p:cNvGrpSpPr/>
            <p:nvPr/>
          </p:nvGrpSpPr>
          <p:grpSpPr>
            <a:xfrm>
              <a:off x="11191020" y="23991464"/>
              <a:ext cx="2142550" cy="1734452"/>
              <a:chOff x="5213570" y="2377596"/>
              <a:chExt cx="3067050" cy="2320764"/>
            </a:xfrm>
          </p:grpSpPr>
          <p:pic>
            <p:nvPicPr>
              <p:cNvPr id="383" name="Picture 2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5213570" y="2536185"/>
                <a:ext cx="3067050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4" name="Rectangle 383"/>
              <p:cNvSpPr/>
              <p:nvPr/>
            </p:nvSpPr>
            <p:spPr>
              <a:xfrm rot="1014157">
                <a:off x="6060626" y="2449654"/>
                <a:ext cx="1286187" cy="17636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5" name="Arc 384"/>
              <p:cNvSpPr/>
              <p:nvPr/>
            </p:nvSpPr>
            <p:spPr>
              <a:xfrm rot="645654">
                <a:off x="6178485" y="2614180"/>
                <a:ext cx="288032" cy="288032"/>
              </a:xfrm>
              <a:prstGeom prst="arc">
                <a:avLst>
                  <a:gd name="adj1" fmla="val 14425418"/>
                  <a:gd name="adj2" fmla="val 78668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6" name="Arc 385"/>
              <p:cNvSpPr/>
              <p:nvPr/>
            </p:nvSpPr>
            <p:spPr>
              <a:xfrm rot="12222882">
                <a:off x="6810303" y="2392515"/>
                <a:ext cx="366332" cy="378579"/>
              </a:xfrm>
              <a:prstGeom prst="arc">
                <a:avLst>
                  <a:gd name="adj1" fmla="val 16637958"/>
                  <a:gd name="adj2" fmla="val 783862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6085115" y="2516525"/>
                <a:ext cx="389436" cy="44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 smtClean="0">
                    <a:solidFill>
                      <a:srgbClr val="FF0000"/>
                    </a:solidFill>
                  </a:rPr>
                  <a:t>α</a:t>
                </a:r>
                <a:endParaRPr lang="de-DE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6708021" y="2377596"/>
                <a:ext cx="477249" cy="44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 smtClean="0">
                    <a:solidFill>
                      <a:srgbClr val="FF0000"/>
                    </a:solidFill>
                  </a:rPr>
                  <a:t>β</a:t>
                </a:r>
                <a:endParaRPr lang="de-DE" sz="1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75" name="TextBox 374"/>
          <p:cNvSpPr txBox="1"/>
          <p:nvPr/>
        </p:nvSpPr>
        <p:spPr>
          <a:xfrm>
            <a:off x="14173200" y="7543800"/>
            <a:ext cx="239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Helvetica" pitchFamily="2" charset="0"/>
              </a:rPr>
              <a:t>Relative area</a:t>
            </a:r>
            <a:endParaRPr lang="de-DE" sz="2400" dirty="0">
              <a:latin typeface="Helvetica" pitchFamily="2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16611600" y="7543800"/>
            <a:ext cx="299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Helvetica" pitchFamily="2" charset="0"/>
              </a:rPr>
              <a:t>Mean of interior angles</a:t>
            </a:r>
            <a:endParaRPr lang="de-DE" sz="2400" dirty="0">
              <a:latin typeface="Helvetica" pitchFamily="2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18950175" y="7539335"/>
            <a:ext cx="314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Helvetica" pitchFamily="2" charset="0"/>
              </a:rPr>
              <a:t>Width of </a:t>
            </a:r>
          </a:p>
          <a:p>
            <a:pPr algn="ctr"/>
            <a:r>
              <a:rPr lang="de-DE" sz="2400" dirty="0" smtClean="0">
                <a:latin typeface="Helvetica" pitchFamily="2" charset="0"/>
              </a:rPr>
              <a:t>aperture</a:t>
            </a:r>
            <a:endParaRPr lang="de-DE" sz="2400" dirty="0">
              <a:latin typeface="Helvetica" pitchFamily="2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21259800" y="7543800"/>
            <a:ext cx="314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Helvetica" pitchFamily="2" charset="0"/>
              </a:rPr>
              <a:t>Relative depth</a:t>
            </a:r>
            <a:endParaRPr lang="de-DE" sz="2400" dirty="0">
              <a:latin typeface="Helvetica" pitchFamily="2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14020800" y="10358497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smtClean="0">
                <a:latin typeface="Helvetica" pitchFamily="2" charset="0"/>
              </a:rPr>
              <a:t>We presented different shapes in different sizes and orientations. Subjects indicated with a cursor on a 10-point scale the extent to which each object appeared to them to be ‘bitten‘. </a:t>
            </a:r>
            <a:endParaRPr lang="de-DE" sz="3200" dirty="0">
              <a:latin typeface="Helvetica" pitchFamily="2" charset="0"/>
            </a:endParaRPr>
          </a:p>
        </p:txBody>
      </p:sp>
      <p:grpSp>
        <p:nvGrpSpPr>
          <p:cNvPr id="408" name="Group 407"/>
          <p:cNvGrpSpPr/>
          <p:nvPr/>
        </p:nvGrpSpPr>
        <p:grpSpPr>
          <a:xfrm>
            <a:off x="14097000" y="12765437"/>
            <a:ext cx="10440000" cy="2541533"/>
            <a:chOff x="861910" y="30526755"/>
            <a:chExt cx="12642376" cy="2978091"/>
          </a:xfrm>
        </p:grpSpPr>
        <p:pic>
          <p:nvPicPr>
            <p:cNvPr id="409" name="Picture 4" descr="E:\PhD\Presentations\The perception of material properties (Workshop 01.06 - 05.06.2011)\Images\General stuff\Trial example (part 1)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1910" y="30582999"/>
              <a:ext cx="2082870" cy="1947863"/>
            </a:xfrm>
            <a:prstGeom prst="rect">
              <a:avLst/>
            </a:prstGeom>
            <a:noFill/>
          </p:spPr>
        </p:pic>
        <p:pic>
          <p:nvPicPr>
            <p:cNvPr id="410" name="Picture 5" descr="E:\PhD\Presentations\The perception of material properties (Workshop 01.06 - 05.06.2011)\Images\General stuff\Trial example (part 2).png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4780" y="30582999"/>
              <a:ext cx="2082870" cy="1947863"/>
            </a:xfrm>
            <a:prstGeom prst="rect">
              <a:avLst/>
            </a:prstGeom>
            <a:noFill/>
          </p:spPr>
        </p:pic>
        <p:pic>
          <p:nvPicPr>
            <p:cNvPr id="411" name="Picture 6" descr="E:\PhD\Presentations\The perception of material properties (Workshop 01.06 - 05.06.2011)\Images\General stuff\Trial example (part 3).png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7650" y="30560608"/>
              <a:ext cx="2109611" cy="1972869"/>
            </a:xfrm>
            <a:prstGeom prst="rect">
              <a:avLst/>
            </a:prstGeom>
            <a:noFill/>
          </p:spPr>
        </p:pic>
        <p:pic>
          <p:nvPicPr>
            <p:cNvPr id="412" name="Picture 7" descr="E:\PhD\Presentations\The perception of material properties (Workshop 01.06 - 05.06.2011)\Images\General stuff\Trial example (part 4).png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7260" y="30541269"/>
              <a:ext cx="2109611" cy="1990940"/>
            </a:xfrm>
            <a:prstGeom prst="rect">
              <a:avLst/>
            </a:prstGeom>
            <a:noFill/>
          </p:spPr>
        </p:pic>
        <p:pic>
          <p:nvPicPr>
            <p:cNvPr id="413" name="Picture 8" descr="E:\PhD\Presentations\The perception of material properties (Workshop 01.06 - 05.06.2011)\Images\General stuff\Trial example (part 5).png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67760" y="30526755"/>
              <a:ext cx="2129092" cy="2006722"/>
            </a:xfrm>
            <a:prstGeom prst="rect">
              <a:avLst/>
            </a:prstGeom>
            <a:noFill/>
          </p:spPr>
        </p:pic>
        <p:pic>
          <p:nvPicPr>
            <p:cNvPr id="414" name="Picture 9" descr="E:\PhD\Presentations\The perception of material properties (Workshop 01.06 - 05.06.2011)\Images\General stuff\Trial example (part 6).png"/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82338" y="30526755"/>
              <a:ext cx="2121948" cy="1999989"/>
            </a:xfrm>
            <a:prstGeom prst="rect">
              <a:avLst/>
            </a:prstGeom>
            <a:noFill/>
          </p:spPr>
        </p:pic>
        <p:cxnSp>
          <p:nvCxnSpPr>
            <p:cNvPr id="415" name="Straight Arrow Connector 414"/>
            <p:cNvCxnSpPr/>
            <p:nvPr/>
          </p:nvCxnSpPr>
          <p:spPr>
            <a:xfrm flipV="1">
              <a:off x="861910" y="32801340"/>
              <a:ext cx="12642376" cy="4354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/>
            <p:cNvSpPr txBox="1"/>
            <p:nvPr/>
          </p:nvSpPr>
          <p:spPr>
            <a:xfrm>
              <a:off x="5902182" y="32963881"/>
              <a:ext cx="1972614" cy="5409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2400" dirty="0" smtClean="0">
                  <a:latin typeface="Helvetica" pitchFamily="2" charset="0"/>
                </a:rPr>
                <a:t>Time</a:t>
              </a:r>
              <a:endParaRPr lang="de-DE" sz="2400" dirty="0">
                <a:latin typeface="Helvetica" pitchFamily="2" charset="0"/>
              </a:endParaRPr>
            </a:p>
          </p:txBody>
        </p:sp>
      </p:grpSp>
      <p:cxnSp>
        <p:nvCxnSpPr>
          <p:cNvPr id="418" name="Straight Connector 417"/>
          <p:cNvCxnSpPr/>
          <p:nvPr/>
        </p:nvCxnSpPr>
        <p:spPr>
          <a:xfrm>
            <a:off x="12954000" y="5029200"/>
            <a:ext cx="152400" cy="16687800"/>
          </a:xfrm>
          <a:prstGeom prst="line">
            <a:avLst/>
          </a:prstGeom>
          <a:ln w="15240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25450800" y="5029200"/>
            <a:ext cx="152400" cy="16611600"/>
          </a:xfrm>
          <a:prstGeom prst="line">
            <a:avLst/>
          </a:prstGeom>
          <a:ln w="15240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37871400" y="5029200"/>
            <a:ext cx="152400" cy="16611600"/>
          </a:xfrm>
          <a:prstGeom prst="line">
            <a:avLst/>
          </a:prstGeom>
          <a:ln w="15240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427"/>
          <p:cNvSpPr txBox="1"/>
          <p:nvPr/>
        </p:nvSpPr>
        <p:spPr>
          <a:xfrm>
            <a:off x="26365200" y="1645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Interior angles are no longer</a:t>
            </a:r>
          </a:p>
          <a:p>
            <a:pPr algn="ctr"/>
            <a:r>
              <a:rPr lang="de-DE" sz="2000" u="sng" dirty="0" smtClean="0">
                <a:latin typeface="Helvetica" pitchFamily="2" charset="0"/>
              </a:rPr>
              <a:t>predictive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40157400" y="15660469"/>
            <a:ext cx="82296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u="sng" dirty="0" smtClean="0">
                <a:latin typeface="Helvetica" pitchFamily="2" charset="0"/>
              </a:rPr>
              <a:t>Relation to figure/ground</a:t>
            </a:r>
            <a:endParaRPr lang="de-DE" sz="3600" u="sng" dirty="0">
              <a:latin typeface="Helvetica" pitchFamily="2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26593800" y="12344400"/>
            <a:ext cx="662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smtClean="0">
                <a:latin typeface="Helvetica" pitchFamily="2" charset="0"/>
              </a:rPr>
              <a:t>The investigated shape properties in Experiment 1 were highly inter-correlated. Therefore we conducted a second Experiment with </a:t>
            </a:r>
            <a:r>
              <a:rPr lang="en-GB" sz="3200" dirty="0" smtClean="0">
                <a:latin typeface="Helvetica" pitchFamily="2" charset="0"/>
              </a:rPr>
              <a:t>a set of stimuli for which, by design, the correlation between “mean of interior angles” &amp; “relative depth” was kept near zero.</a:t>
            </a:r>
            <a:endParaRPr lang="de-DE" sz="3200" dirty="0">
              <a:latin typeface="Helvetica" pitchFamily="2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41148000" y="19013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 smtClean="0">
                <a:latin typeface="Helvetica" pitchFamily="2" charset="0"/>
              </a:rPr>
              <a:t>Relatability</a:t>
            </a:r>
            <a:endParaRPr lang="de-DE" sz="3600" u="sng" dirty="0">
              <a:latin typeface="Helvetica" pitchFamily="2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762000" y="21793200"/>
            <a:ext cx="49682400" cy="1066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Helvetica" pitchFamily="2" charset="0"/>
              </a:rPr>
              <a:t>patrick.sproete@googlemail.com</a:t>
            </a:r>
            <a:endParaRPr lang="de-DE" sz="36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073" name="Picture 49" descr="http://www.robert-sommer-research.eu/2006/poster2006/jlu-logo%5b1%5d.gif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5796200" y="533400"/>
            <a:ext cx="3394285" cy="3733800"/>
          </a:xfrm>
          <a:prstGeom prst="rect">
            <a:avLst/>
          </a:prstGeom>
          <a:noFill/>
        </p:spPr>
      </p:pic>
      <p:pic>
        <p:nvPicPr>
          <p:cNvPr id="267" name="Picture 266" descr="Picture1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600200" y="307200"/>
            <a:ext cx="3929362" cy="4112400"/>
          </a:xfrm>
          <a:prstGeom prst="rect">
            <a:avLst/>
          </a:prstGeom>
        </p:spPr>
      </p:pic>
      <p:sp>
        <p:nvSpPr>
          <p:cNvPr id="452" name="Title 1"/>
          <p:cNvSpPr txBox="1">
            <a:spLocks/>
          </p:cNvSpPr>
          <p:nvPr/>
        </p:nvSpPr>
        <p:spPr>
          <a:xfrm>
            <a:off x="1524000" y="12572400"/>
            <a:ext cx="10723576" cy="1753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417588" tIns="208794" rIns="417588" bIns="208794" rtlCol="0" anchor="ctr">
            <a:noAutofit/>
          </a:bodyPr>
          <a:lstStyle/>
          <a:p>
            <a:pPr marL="0" marR="0" lvl="0" indent="0" algn="ctr" defTabSz="20879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latin typeface="Helvetica" pitchFamily="2" charset="0"/>
                <a:ea typeface="+mj-ea"/>
                <a:cs typeface="+mj-cs"/>
              </a:rPr>
              <a:t>Stimuli: “Hexagon world”</a:t>
            </a: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453" name="Title 1"/>
          <p:cNvSpPr txBox="1">
            <a:spLocks/>
          </p:cNvSpPr>
          <p:nvPr/>
        </p:nvSpPr>
        <p:spPr>
          <a:xfrm>
            <a:off x="13868400" y="8382000"/>
            <a:ext cx="10723576" cy="1753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417588" tIns="208794" rIns="417588" bIns="208794" rtlCol="0" anchor="ctr">
            <a:noAutofit/>
          </a:bodyPr>
          <a:lstStyle/>
          <a:p>
            <a:pPr marL="0" marR="0" lvl="0" indent="0" algn="ctr" defTabSz="20879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latin typeface="Helvetica" pitchFamily="2" charset="0"/>
                <a:ea typeface="+mj-ea"/>
                <a:cs typeface="+mj-cs"/>
              </a:rPr>
              <a:t>Task</a:t>
            </a: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461" name="Title 1"/>
          <p:cNvSpPr txBox="1">
            <a:spLocks/>
          </p:cNvSpPr>
          <p:nvPr/>
        </p:nvSpPr>
        <p:spPr>
          <a:xfrm>
            <a:off x="13792200" y="15468600"/>
            <a:ext cx="10723576" cy="1753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417588" tIns="208794" rIns="417588" bIns="208794" rtlCol="0" anchor="ctr">
            <a:noAutofit/>
          </a:bodyPr>
          <a:lstStyle/>
          <a:p>
            <a:pPr marL="0" marR="0" lvl="0" indent="0" algn="ctr" defTabSz="20879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latin typeface="Helvetica" pitchFamily="2" charset="0"/>
                <a:ea typeface="+mj-ea"/>
                <a:cs typeface="+mj-cs"/>
              </a:rPr>
              <a:t>Results (Experiment 1)</a:t>
            </a: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462" name="Title 1"/>
          <p:cNvSpPr txBox="1">
            <a:spLocks/>
          </p:cNvSpPr>
          <p:nvPr/>
        </p:nvSpPr>
        <p:spPr>
          <a:xfrm>
            <a:off x="26441400" y="10591800"/>
            <a:ext cx="10723576" cy="1753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417588" tIns="208794" rIns="417588" bIns="208794" rtlCol="0" anchor="ctr">
            <a:noAutofit/>
          </a:bodyPr>
          <a:lstStyle/>
          <a:p>
            <a:pPr marL="0" marR="0" lvl="0" indent="0" algn="ctr" defTabSz="20879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latin typeface="Helvetica" pitchFamily="2" charset="0"/>
                <a:ea typeface="+mj-ea"/>
                <a:cs typeface="+mj-cs"/>
              </a:rPr>
              <a:t>Results (Experiment 2)</a:t>
            </a: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467" name="Title 1"/>
          <p:cNvSpPr txBox="1">
            <a:spLocks/>
          </p:cNvSpPr>
          <p:nvPr/>
        </p:nvSpPr>
        <p:spPr>
          <a:xfrm>
            <a:off x="38882624" y="5029200"/>
            <a:ext cx="10723576" cy="1753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417588" tIns="208794" rIns="417588" bIns="208794" rtlCol="0" anchor="ctr">
            <a:noAutofit/>
          </a:bodyPr>
          <a:lstStyle/>
          <a:p>
            <a:pPr marL="0" marR="0" lvl="0" indent="0" algn="ctr" defTabSz="20879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smtClean="0">
                <a:latin typeface="Helvetica" pitchFamily="2" charset="0"/>
                <a:ea typeface="+mj-ea"/>
                <a:cs typeface="+mj-cs"/>
              </a:rPr>
              <a:t>Discussion</a:t>
            </a: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42976800" y="9448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 smtClean="0">
                <a:latin typeface="Helvetica" pitchFamily="2" charset="0"/>
              </a:rPr>
              <a:t>Genericity</a:t>
            </a:r>
            <a:endParaRPr lang="de-DE" sz="3600" u="sng" dirty="0">
              <a:latin typeface="Helvetica" pitchFamily="2" charset="0"/>
            </a:endParaRPr>
          </a:p>
        </p:txBody>
      </p:sp>
      <p:pic>
        <p:nvPicPr>
          <p:cNvPr id="1026" name="Picture 2" descr="E:\PhD\Presentations\VSS (Naples 2012)\images\Generecity-Background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9852600" y="10287000"/>
            <a:ext cx="8839200" cy="2362200"/>
          </a:xfrm>
          <a:prstGeom prst="rect">
            <a:avLst/>
          </a:prstGeom>
          <a:noFill/>
        </p:spPr>
      </p:pic>
      <p:pic>
        <p:nvPicPr>
          <p:cNvPr id="2" name="Picture 3" descr="E:\PhD\Presentations\VSS (Naples 2012)\images\Genericity-1a.pn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9843075" y="10287000"/>
            <a:ext cx="1571837" cy="2372400"/>
          </a:xfrm>
          <a:prstGeom prst="rect">
            <a:avLst/>
          </a:prstGeom>
          <a:noFill/>
        </p:spPr>
      </p:pic>
      <p:pic>
        <p:nvPicPr>
          <p:cNvPr id="3" name="Picture 4" descr="E:\PhD\Presentations\VSS (Naples 2012)\images\Genericity-2a.pn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2214800" y="10287000"/>
            <a:ext cx="1581600" cy="2372400"/>
          </a:xfrm>
          <a:prstGeom prst="rect">
            <a:avLst/>
          </a:prstGeom>
          <a:noFill/>
        </p:spPr>
      </p:pic>
      <p:pic>
        <p:nvPicPr>
          <p:cNvPr id="1029" name="Picture 5" descr="E:\PhD\Presentations\VSS (Naples 2012)\images\Genericity-3a.pn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4796075" y="10287000"/>
            <a:ext cx="1571837" cy="2372400"/>
          </a:xfrm>
          <a:prstGeom prst="rect">
            <a:avLst/>
          </a:prstGeom>
          <a:noFill/>
        </p:spPr>
      </p:pic>
      <p:pic>
        <p:nvPicPr>
          <p:cNvPr id="1030" name="Picture 6" descr="E:\PhD\Presentations\VSS (Naples 2012)\images\Genericity-4a.pn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7158275" y="10287000"/>
            <a:ext cx="1571837" cy="2372400"/>
          </a:xfrm>
          <a:prstGeom prst="rect">
            <a:avLst/>
          </a:prstGeom>
          <a:noFill/>
        </p:spPr>
      </p:pic>
      <p:pic>
        <p:nvPicPr>
          <p:cNvPr id="1031" name="Picture 7" descr="E:\PhD\Presentations\VSS (Naples 2012)\images\Genericity-1b.pn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9700200" y="13096875"/>
            <a:ext cx="1704975" cy="2371725"/>
          </a:xfrm>
          <a:prstGeom prst="rect">
            <a:avLst/>
          </a:prstGeom>
          <a:noFill/>
        </p:spPr>
      </p:pic>
      <p:pic>
        <p:nvPicPr>
          <p:cNvPr id="1032" name="Picture 8" descr="E:\PhD\Presentations\VSS (Naples 2012)\images\Genericity-2b.png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42060813" y="13096875"/>
            <a:ext cx="1704975" cy="2371725"/>
          </a:xfrm>
          <a:prstGeom prst="rect">
            <a:avLst/>
          </a:prstGeom>
          <a:noFill/>
        </p:spPr>
      </p:pic>
      <p:pic>
        <p:nvPicPr>
          <p:cNvPr id="1033" name="Picture 9" descr="E:\PhD\Presentations\VSS (Naples 2012)\images\Genericity-3b.pn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4646850" y="13096875"/>
            <a:ext cx="1704975" cy="2371725"/>
          </a:xfrm>
          <a:prstGeom prst="rect">
            <a:avLst/>
          </a:prstGeom>
          <a:noFill/>
        </p:spPr>
      </p:pic>
      <p:pic>
        <p:nvPicPr>
          <p:cNvPr id="1034" name="Picture 10" descr="E:\PhD\Presentations\VSS (Naples 2012)\images\Genericity-4b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47012225" y="13096875"/>
            <a:ext cx="1704975" cy="2371725"/>
          </a:xfrm>
          <a:prstGeom prst="rect">
            <a:avLst/>
          </a:prstGeom>
          <a:noFill/>
        </p:spPr>
      </p:pic>
      <p:cxnSp>
        <p:nvCxnSpPr>
          <p:cNvPr id="236" name="Straight Arrow Connector 235"/>
          <p:cNvCxnSpPr>
            <a:stCxn id="253" idx="3"/>
          </p:cNvCxnSpPr>
          <p:nvPr/>
        </p:nvCxnSpPr>
        <p:spPr>
          <a:xfrm flipV="1">
            <a:off x="45872400" y="12873336"/>
            <a:ext cx="2819400" cy="223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42519600" y="126447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Helvetica" pitchFamily="2" charset="0"/>
              </a:rPr>
              <a:t>Decreasing Symmetry</a:t>
            </a:r>
            <a:endParaRPr lang="de-DE" sz="2400" dirty="0">
              <a:latin typeface="Helvetica" pitchFamily="2" charset="0"/>
            </a:endParaRPr>
          </a:p>
        </p:txBody>
      </p:sp>
      <p:cxnSp>
        <p:nvCxnSpPr>
          <p:cNvPr id="256" name="Straight Connector 255"/>
          <p:cNvCxnSpPr>
            <a:stCxn id="253" idx="1"/>
          </p:cNvCxnSpPr>
          <p:nvPr/>
        </p:nvCxnSpPr>
        <p:spPr>
          <a:xfrm flipH="1" flipV="1">
            <a:off x="39852600" y="12873336"/>
            <a:ext cx="2667000" cy="22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6460633" y="18088740"/>
            <a:ext cx="98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Helvetica" pitchFamily="2" charset="0"/>
              </a:rPr>
              <a:t>counting vertices</a:t>
            </a:r>
            <a:endParaRPr lang="de-DE" sz="800" dirty="0">
              <a:latin typeface="Helvetica" pitchFamily="2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16491568" y="1826978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Helvetica" pitchFamily="2" charset="0"/>
              </a:rPr>
              <a:t>concave = bitten</a:t>
            </a:r>
            <a:endParaRPr lang="de-DE" sz="800" dirty="0">
              <a:latin typeface="Helvetica" pitchFamily="2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16992600" y="18777568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Helvetica" pitchFamily="2" charset="0"/>
              </a:rPr>
              <a:t>mean</a:t>
            </a:r>
            <a:endParaRPr lang="de-DE" sz="800" dirty="0">
              <a:latin typeface="Helvetica" pitchFamily="2" charset="0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17523022" y="17602200"/>
            <a:ext cx="3543578" cy="4117777"/>
            <a:chOff x="17523022" y="17602200"/>
            <a:chExt cx="3543578" cy="4117777"/>
          </a:xfrm>
        </p:grpSpPr>
        <p:sp>
          <p:nvSpPr>
            <p:cNvPr id="299" name="TextBox 298"/>
            <p:cNvSpPr txBox="1"/>
            <p:nvPr/>
          </p:nvSpPr>
          <p:spPr>
            <a:xfrm rot="16200000">
              <a:off x="16689721" y="19349901"/>
              <a:ext cx="197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2" charset="0"/>
                </a:rPr>
                <a:t>Relative frequency</a:t>
              </a:r>
              <a:endParaRPr lang="de-DE" sz="1400" dirty="0">
                <a:latin typeface="Helvetica" pitchFamily="2" charset="0"/>
              </a:endParaRPr>
            </a:p>
          </p:txBody>
        </p:sp>
        <p:cxnSp>
          <p:nvCxnSpPr>
            <p:cNvPr id="300" name="Straight Arrow Connector 299"/>
            <p:cNvCxnSpPr/>
            <p:nvPr/>
          </p:nvCxnSpPr>
          <p:spPr>
            <a:xfrm>
              <a:off x="19126200" y="21336000"/>
              <a:ext cx="892693" cy="118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/>
            <p:cNvSpPr txBox="1"/>
            <p:nvPr/>
          </p:nvSpPr>
          <p:spPr>
            <a:xfrm>
              <a:off x="19226150" y="21412200"/>
              <a:ext cx="738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Helvetica" pitchFamily="2" charset="0"/>
                </a:rPr>
                <a:t>Rating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0016850" y="21207350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bitten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18462929" y="21195475"/>
              <a:ext cx="827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latin typeface="Helvetica" pitchFamily="2" charset="0"/>
                </a:rPr>
                <a:t>whole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18174872" y="17602200"/>
              <a:ext cx="2557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2" charset="0"/>
                </a:rPr>
                <a:t>Relative frequency categories were used</a:t>
              </a:r>
              <a:endParaRPr lang="de-DE" sz="1400" dirty="0">
                <a:latin typeface="Helvetica" pitchFamily="2" charset="0"/>
              </a:endParaRPr>
            </a:p>
          </p:txBody>
        </p:sp>
        <p:graphicFrame>
          <p:nvGraphicFramePr>
            <p:cNvPr id="307" name="Chart 306"/>
            <p:cNvGraphicFramePr/>
            <p:nvPr/>
          </p:nvGraphicFramePr>
          <p:xfrm>
            <a:off x="17754600" y="18059400"/>
            <a:ext cx="3312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4"/>
            </a:graphicData>
          </a:graphic>
        </p:graphicFrame>
      </p:grpSp>
      <p:sp>
        <p:nvSpPr>
          <p:cNvPr id="310" name="TextBox 309"/>
          <p:cNvSpPr txBox="1"/>
          <p:nvPr/>
        </p:nvSpPr>
        <p:spPr>
          <a:xfrm rot="16200000">
            <a:off x="20033508" y="19361893"/>
            <a:ext cx="2487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Proportion correct answers </a:t>
            </a:r>
            <a:r>
              <a:rPr lang="de-DE" sz="1200" dirty="0" smtClean="0">
                <a:latin typeface="Helvetica" pitchFamily="2" charset="0"/>
              </a:rPr>
              <a:t>(whole shapes)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22025817" y="21215592"/>
            <a:ext cx="2334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Proportion correct answers </a:t>
            </a:r>
            <a:r>
              <a:rPr lang="de-DE" sz="1200" dirty="0" smtClean="0">
                <a:latin typeface="Helvetica" pitchFamily="2" charset="0"/>
              </a:rPr>
              <a:t>(bitten shapes)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1718590" y="17602200"/>
            <a:ext cx="3122610" cy="5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Interindividual differences in</a:t>
            </a:r>
          </a:p>
          <a:p>
            <a:pPr algn="ctr"/>
            <a:r>
              <a:rPr lang="de-DE" sz="1400" dirty="0" smtClean="0">
                <a:latin typeface="Helvetica" pitchFamily="2" charset="0"/>
              </a:rPr>
              <a:t>judging ‘bitten‘ vs. ‘whole‘ shapes</a:t>
            </a:r>
            <a:endParaRPr lang="de-DE" sz="1400" dirty="0">
              <a:latin typeface="Helvetica" pitchFamily="2" charset="0"/>
            </a:endParaRPr>
          </a:p>
        </p:txBody>
      </p:sp>
      <p:graphicFrame>
        <p:nvGraphicFramePr>
          <p:cNvPr id="313" name="Chart 312"/>
          <p:cNvGraphicFramePr/>
          <p:nvPr/>
        </p:nvGraphicFramePr>
        <p:xfrm>
          <a:off x="21412200" y="18059400"/>
          <a:ext cx="33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grpSp>
        <p:nvGrpSpPr>
          <p:cNvPr id="368" name="Group 367"/>
          <p:cNvGrpSpPr/>
          <p:nvPr/>
        </p:nvGrpSpPr>
        <p:grpSpPr>
          <a:xfrm>
            <a:off x="26098223" y="5736000"/>
            <a:ext cx="3695977" cy="3931623"/>
            <a:chOff x="26098223" y="5562600"/>
            <a:chExt cx="3695977" cy="3931623"/>
          </a:xfrm>
        </p:grpSpPr>
        <p:sp>
          <p:nvSpPr>
            <p:cNvPr id="332" name="TextBox 331"/>
            <p:cNvSpPr txBox="1"/>
            <p:nvPr/>
          </p:nvSpPr>
          <p:spPr>
            <a:xfrm>
              <a:off x="26939400" y="9186446"/>
              <a:ext cx="266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2" charset="0"/>
                </a:rPr>
                <a:t>Mean of the interior angles</a:t>
              </a:r>
              <a:endParaRPr lang="de-DE" sz="1400" dirty="0">
                <a:latin typeface="Helvetica" pitchFamily="2" charset="0"/>
              </a:endParaRPr>
            </a:p>
          </p:txBody>
        </p:sp>
        <p:graphicFrame>
          <p:nvGraphicFramePr>
            <p:cNvPr id="334" name="Chart 333"/>
            <p:cNvGraphicFramePr/>
            <p:nvPr/>
          </p:nvGraphicFramePr>
          <p:xfrm>
            <a:off x="26482200" y="6038377"/>
            <a:ext cx="3312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6"/>
            </a:graphicData>
          </a:graphic>
        </p:graphicFrame>
        <p:cxnSp>
          <p:nvCxnSpPr>
            <p:cNvPr id="351" name="Straight Arrow Connector 350"/>
            <p:cNvCxnSpPr/>
            <p:nvPr/>
          </p:nvCxnSpPr>
          <p:spPr>
            <a:xfrm>
              <a:off x="26482200" y="7082599"/>
              <a:ext cx="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TextBox 351"/>
            <p:cNvSpPr txBox="1"/>
            <p:nvPr/>
          </p:nvSpPr>
          <p:spPr>
            <a:xfrm rot="16200000">
              <a:off x="25882987" y="7396613"/>
              <a:ext cx="738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Helvetica" pitchFamily="2" charset="0"/>
                </a:rPr>
                <a:t>Rating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 rot="16200000">
              <a:off x="26163500" y="6543344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bitten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 rot="16200000">
              <a:off x="26148125" y="8277451"/>
              <a:ext cx="640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latin typeface="Helvetica" pitchFamily="2" charset="0"/>
                </a:rPr>
                <a:t>whole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360" name="TextBox 127"/>
            <p:cNvSpPr txBox="1"/>
            <p:nvPr/>
          </p:nvSpPr>
          <p:spPr>
            <a:xfrm>
              <a:off x="26755725" y="5562600"/>
              <a:ext cx="3038475" cy="56197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0" dirty="0">
                  <a:latin typeface="Helvetica" pitchFamily="2" charset="0"/>
                </a:rPr>
                <a:t>Average rating as a function of</a:t>
              </a:r>
              <a:r>
                <a:rPr lang="de-DE" sz="1400" b="0" baseline="0" dirty="0">
                  <a:latin typeface="Helvetica" pitchFamily="2" charset="0"/>
                </a:rPr>
                <a:t> the mean of the interior angles</a:t>
              </a:r>
              <a:endParaRPr lang="de-DE" sz="1400" b="0" dirty="0">
                <a:latin typeface="Helvetica" pitchFamily="2" charset="0"/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29638823" y="5715000"/>
            <a:ext cx="3695977" cy="3909055"/>
            <a:chOff x="29638823" y="5867400"/>
            <a:chExt cx="3695977" cy="3909055"/>
          </a:xfrm>
        </p:grpSpPr>
        <p:sp>
          <p:nvSpPr>
            <p:cNvPr id="347" name="TextBox 346"/>
            <p:cNvSpPr txBox="1"/>
            <p:nvPr/>
          </p:nvSpPr>
          <p:spPr>
            <a:xfrm>
              <a:off x="30708600" y="9468678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2" charset="0"/>
                </a:rPr>
                <a:t>log relative depth</a:t>
              </a:r>
              <a:endParaRPr lang="de-DE" sz="1400" dirty="0">
                <a:latin typeface="Helvetica" pitchFamily="2" charset="0"/>
              </a:endParaRPr>
            </a:p>
          </p:txBody>
        </p:sp>
        <p:graphicFrame>
          <p:nvGraphicFramePr>
            <p:cNvPr id="373" name="Chart 372"/>
            <p:cNvGraphicFramePr/>
            <p:nvPr/>
          </p:nvGraphicFramePr>
          <p:xfrm>
            <a:off x="30022800" y="6334539"/>
            <a:ext cx="3312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7"/>
            </a:graphicData>
          </a:graphic>
        </p:graphicFrame>
        <p:cxnSp>
          <p:nvCxnSpPr>
            <p:cNvPr id="417" name="Straight Arrow Connector 416"/>
            <p:cNvCxnSpPr/>
            <p:nvPr/>
          </p:nvCxnSpPr>
          <p:spPr>
            <a:xfrm>
              <a:off x="30022800" y="7414274"/>
              <a:ext cx="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TextBox 418"/>
            <p:cNvSpPr txBox="1"/>
            <p:nvPr/>
          </p:nvSpPr>
          <p:spPr>
            <a:xfrm rot="16200000">
              <a:off x="29423587" y="7728288"/>
              <a:ext cx="738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Helvetica" pitchFamily="2" charset="0"/>
                </a:rPr>
                <a:t>Rating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 rot="16200000">
              <a:off x="29704100" y="6875019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bitten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422" name="TextBox 421"/>
            <p:cNvSpPr txBox="1"/>
            <p:nvPr/>
          </p:nvSpPr>
          <p:spPr>
            <a:xfrm rot="16200000">
              <a:off x="29688725" y="8609126"/>
              <a:ext cx="640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latin typeface="Helvetica" pitchFamily="2" charset="0"/>
                </a:rPr>
                <a:t>whole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426" name="TextBox 128"/>
            <p:cNvSpPr txBox="1"/>
            <p:nvPr/>
          </p:nvSpPr>
          <p:spPr>
            <a:xfrm>
              <a:off x="30556201" y="5867400"/>
              <a:ext cx="2590799" cy="5715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0" dirty="0">
                  <a:latin typeface="Helvetica" pitchFamily="2" charset="0"/>
                </a:rPr>
                <a:t>Average rating as a function of</a:t>
              </a:r>
              <a:r>
                <a:rPr lang="de-DE" sz="1400" b="0" baseline="0" dirty="0">
                  <a:latin typeface="Helvetica" pitchFamily="2" charset="0"/>
                </a:rPr>
                <a:t> the logarithm of relative depth</a:t>
              </a:r>
              <a:endParaRPr lang="de-DE" sz="1400" b="0" dirty="0">
                <a:latin typeface="Helvetica" pitchFamily="2" charset="0"/>
              </a:endParaRPr>
            </a:p>
          </p:txBody>
        </p:sp>
      </p:grpSp>
      <p:cxnSp>
        <p:nvCxnSpPr>
          <p:cNvPr id="436" name="Straight Arrow Connector 435"/>
          <p:cNvCxnSpPr/>
          <p:nvPr/>
        </p:nvCxnSpPr>
        <p:spPr>
          <a:xfrm>
            <a:off x="33832800" y="97536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4" name="Group 453"/>
          <p:cNvGrpSpPr/>
          <p:nvPr/>
        </p:nvGrpSpPr>
        <p:grpSpPr>
          <a:xfrm>
            <a:off x="33324224" y="6172200"/>
            <a:ext cx="3668176" cy="3431977"/>
            <a:chOff x="33324224" y="6324600"/>
            <a:chExt cx="3668176" cy="3431977"/>
          </a:xfrm>
        </p:grpSpPr>
        <p:graphicFrame>
          <p:nvGraphicFramePr>
            <p:cNvPr id="443" name="Chart 442"/>
            <p:cNvGraphicFramePr/>
            <p:nvPr/>
          </p:nvGraphicFramePr>
          <p:xfrm>
            <a:off x="33680400" y="6324600"/>
            <a:ext cx="3312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8"/>
            </a:graphicData>
          </a:graphic>
        </p:graphicFrame>
        <p:sp>
          <p:nvSpPr>
            <p:cNvPr id="350" name="TextBox 349"/>
            <p:cNvSpPr txBox="1"/>
            <p:nvPr/>
          </p:nvSpPr>
          <p:spPr>
            <a:xfrm>
              <a:off x="34442400" y="94488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2" charset="0"/>
                </a:rPr>
                <a:t>log relative area</a:t>
              </a:r>
            </a:p>
          </p:txBody>
        </p:sp>
        <p:cxnSp>
          <p:nvCxnSpPr>
            <p:cNvPr id="438" name="Straight Arrow Connector 437"/>
            <p:cNvCxnSpPr/>
            <p:nvPr/>
          </p:nvCxnSpPr>
          <p:spPr>
            <a:xfrm>
              <a:off x="33708201" y="7414274"/>
              <a:ext cx="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xtBox 438"/>
            <p:cNvSpPr txBox="1"/>
            <p:nvPr/>
          </p:nvSpPr>
          <p:spPr>
            <a:xfrm rot="16200000">
              <a:off x="33108988" y="7728288"/>
              <a:ext cx="738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Helvetica" pitchFamily="2" charset="0"/>
                </a:rPr>
                <a:t>Rating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440" name="TextBox 439"/>
            <p:cNvSpPr txBox="1"/>
            <p:nvPr/>
          </p:nvSpPr>
          <p:spPr>
            <a:xfrm rot="16200000">
              <a:off x="33389501" y="6875019"/>
              <a:ext cx="609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Helvetica" pitchFamily="2" charset="0"/>
                </a:rPr>
                <a:t>bitten</a:t>
              </a:r>
              <a:endParaRPr lang="de-DE" sz="1200" dirty="0">
                <a:latin typeface="Helvetica" pitchFamily="2" charset="0"/>
              </a:endParaRPr>
            </a:p>
          </p:txBody>
        </p:sp>
        <p:sp>
          <p:nvSpPr>
            <p:cNvPr id="442" name="TextBox 441"/>
            <p:cNvSpPr txBox="1"/>
            <p:nvPr/>
          </p:nvSpPr>
          <p:spPr>
            <a:xfrm rot="16200000">
              <a:off x="33374126" y="8609126"/>
              <a:ext cx="640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latin typeface="Helvetica" pitchFamily="2" charset="0"/>
                </a:rPr>
                <a:t>whole</a:t>
              </a:r>
              <a:endParaRPr lang="de-DE" sz="1200" dirty="0">
                <a:latin typeface="Helvetica" pitchFamily="2" charset="0"/>
              </a:endParaRPr>
            </a:p>
          </p:txBody>
        </p:sp>
      </p:grpSp>
      <p:sp>
        <p:nvSpPr>
          <p:cNvPr id="449" name="TextBox 128"/>
          <p:cNvSpPr txBox="1"/>
          <p:nvPr/>
        </p:nvSpPr>
        <p:spPr>
          <a:xfrm>
            <a:off x="34213800" y="5715000"/>
            <a:ext cx="2590799" cy="5715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>
                <a:latin typeface="Helvetica" pitchFamily="2" charset="0"/>
              </a:rPr>
              <a:t>Average rating as a function of</a:t>
            </a:r>
            <a:r>
              <a:rPr lang="de-DE" sz="1400" b="0" baseline="0" dirty="0">
                <a:latin typeface="Helvetica" pitchFamily="2" charset="0"/>
              </a:rPr>
              <a:t> the logarithm of </a:t>
            </a:r>
            <a:r>
              <a:rPr lang="de-DE" sz="1400" b="0" baseline="0" dirty="0" smtClean="0">
                <a:latin typeface="Helvetica" pitchFamily="2" charset="0"/>
              </a:rPr>
              <a:t>relative area</a:t>
            </a:r>
            <a:endParaRPr lang="de-DE" sz="1400" b="0" dirty="0">
              <a:latin typeface="Helvetica" pitchFamily="2" charset="0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34290000" y="6400800"/>
            <a:ext cx="6858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R²=.63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30632400" y="6400800"/>
            <a:ext cx="6858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R²=.76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27127200" y="6400800"/>
            <a:ext cx="6858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R²=.90</a:t>
            </a:r>
            <a:endParaRPr lang="de-DE" sz="1400" dirty="0">
              <a:latin typeface="Helvetica" pitchFamily="2" charset="0"/>
            </a:endParaRPr>
          </a:p>
        </p:txBody>
      </p:sp>
      <p:graphicFrame>
        <p:nvGraphicFramePr>
          <p:cNvPr id="460" name="Chart 459"/>
          <p:cNvGraphicFramePr/>
          <p:nvPr/>
        </p:nvGraphicFramePr>
        <p:xfrm>
          <a:off x="26441400" y="17554576"/>
          <a:ext cx="33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464" name="TextBox 463"/>
          <p:cNvSpPr txBox="1"/>
          <p:nvPr/>
        </p:nvSpPr>
        <p:spPr>
          <a:xfrm>
            <a:off x="26898600" y="2067877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Mean of the interior angles</a:t>
            </a:r>
            <a:endParaRPr lang="de-DE" sz="1400" dirty="0">
              <a:latin typeface="Helvetica" pitchFamily="2" charset="0"/>
            </a:endParaRPr>
          </a:p>
        </p:txBody>
      </p:sp>
      <p:cxnSp>
        <p:nvCxnSpPr>
          <p:cNvPr id="468" name="Straight Arrow Connector 467"/>
          <p:cNvCxnSpPr/>
          <p:nvPr/>
        </p:nvCxnSpPr>
        <p:spPr>
          <a:xfrm>
            <a:off x="26441400" y="18574929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TextBox 473"/>
          <p:cNvSpPr txBox="1"/>
          <p:nvPr/>
        </p:nvSpPr>
        <p:spPr>
          <a:xfrm rot="16200000">
            <a:off x="25842187" y="18888943"/>
            <a:ext cx="73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Rating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76" name="TextBox 475"/>
          <p:cNvSpPr txBox="1"/>
          <p:nvPr/>
        </p:nvSpPr>
        <p:spPr>
          <a:xfrm rot="16200000">
            <a:off x="26122700" y="18035674"/>
            <a:ext cx="60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bitten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477" name="TextBox 476"/>
          <p:cNvSpPr txBox="1"/>
          <p:nvPr/>
        </p:nvSpPr>
        <p:spPr>
          <a:xfrm rot="16200000">
            <a:off x="26107325" y="19769781"/>
            <a:ext cx="64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2" charset="0"/>
              </a:rPr>
              <a:t>whole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478" name="TextBox 127"/>
          <p:cNvSpPr txBox="1"/>
          <p:nvPr/>
        </p:nvSpPr>
        <p:spPr>
          <a:xfrm>
            <a:off x="26670000" y="17192624"/>
            <a:ext cx="3038475" cy="5619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>
                <a:latin typeface="Helvetica" pitchFamily="2" charset="0"/>
              </a:rPr>
              <a:t>Average rating as a function of</a:t>
            </a:r>
            <a:r>
              <a:rPr lang="de-DE" sz="1400" b="0" baseline="0" dirty="0">
                <a:latin typeface="Helvetica" pitchFamily="2" charset="0"/>
              </a:rPr>
              <a:t> the mean of the interior angles</a:t>
            </a:r>
            <a:endParaRPr lang="de-DE" sz="1400" b="0" dirty="0">
              <a:latin typeface="Helvetica" pitchFamily="2" charset="0"/>
            </a:endParaRPr>
          </a:p>
        </p:txBody>
      </p:sp>
      <p:graphicFrame>
        <p:nvGraphicFramePr>
          <p:cNvPr id="480" name="Chart 479"/>
          <p:cNvGraphicFramePr/>
          <p:nvPr/>
        </p:nvGraphicFramePr>
        <p:xfrm>
          <a:off x="30022800" y="17526000"/>
          <a:ext cx="33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481" name="TextBox 127"/>
          <p:cNvSpPr txBox="1"/>
          <p:nvPr/>
        </p:nvSpPr>
        <p:spPr>
          <a:xfrm>
            <a:off x="30327600" y="17192624"/>
            <a:ext cx="3038475" cy="5619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>
                <a:latin typeface="Helvetica" pitchFamily="2" charset="0"/>
              </a:rPr>
              <a:t>Average rating as a function of</a:t>
            </a:r>
            <a:r>
              <a:rPr lang="de-DE" sz="1400" b="0" baseline="0" dirty="0">
                <a:latin typeface="Helvetica" pitchFamily="2" charset="0"/>
              </a:rPr>
              <a:t> the </a:t>
            </a:r>
            <a:r>
              <a:rPr lang="de-DE" sz="1400" b="0" baseline="0" dirty="0" smtClean="0">
                <a:latin typeface="Helvetica" pitchFamily="2" charset="0"/>
              </a:rPr>
              <a:t>logarithm of relative depth</a:t>
            </a:r>
            <a:endParaRPr lang="de-DE" sz="1400" b="0" dirty="0">
              <a:latin typeface="Helvetica" pitchFamily="2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0556200" y="20682099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log relative depth</a:t>
            </a:r>
            <a:endParaRPr lang="de-DE" sz="1400" dirty="0">
              <a:latin typeface="Helvetica" pitchFamily="2" charset="0"/>
            </a:endParaRPr>
          </a:p>
        </p:txBody>
      </p:sp>
      <p:cxnSp>
        <p:nvCxnSpPr>
          <p:cNvPr id="483" name="Straight Arrow Connector 482"/>
          <p:cNvCxnSpPr/>
          <p:nvPr/>
        </p:nvCxnSpPr>
        <p:spPr>
          <a:xfrm>
            <a:off x="30050601" y="18573142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4" name="TextBox 483"/>
          <p:cNvSpPr txBox="1"/>
          <p:nvPr/>
        </p:nvSpPr>
        <p:spPr>
          <a:xfrm rot="16200000">
            <a:off x="29451388" y="18887156"/>
            <a:ext cx="73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Rating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 rot="16200000">
            <a:off x="29731901" y="18033887"/>
            <a:ext cx="60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bitten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 rot="16200000">
            <a:off x="29716526" y="19767994"/>
            <a:ext cx="64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Helvetica" pitchFamily="2" charset="0"/>
              </a:rPr>
              <a:t>whole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30022800" y="164371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Negative parts‘ concavity predicts ‘bites‘</a:t>
            </a:r>
            <a:endParaRPr lang="de-DE" sz="2000" u="sng" dirty="0">
              <a:latin typeface="Helvetica" pitchFamily="2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27051000" y="17754600"/>
            <a:ext cx="6858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R²=.10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30556200" y="17754600"/>
            <a:ext cx="6858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R²=.59</a:t>
            </a:r>
            <a:endParaRPr lang="de-DE" sz="1400" dirty="0">
              <a:latin typeface="Helvetica" pitchFamily="2" charset="0"/>
            </a:endParaRPr>
          </a:p>
        </p:txBody>
      </p:sp>
      <p:graphicFrame>
        <p:nvGraphicFramePr>
          <p:cNvPr id="491" name="Chart 490"/>
          <p:cNvGraphicFramePr/>
          <p:nvPr/>
        </p:nvGraphicFramePr>
        <p:xfrm>
          <a:off x="33680400" y="17526000"/>
          <a:ext cx="33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492" name="TextBox 127"/>
          <p:cNvSpPr txBox="1"/>
          <p:nvPr/>
        </p:nvSpPr>
        <p:spPr>
          <a:xfrm>
            <a:off x="33994725" y="17192624"/>
            <a:ext cx="3038475" cy="5619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>
                <a:latin typeface="Helvetica" pitchFamily="2" charset="0"/>
              </a:rPr>
              <a:t>Average rating as a function of</a:t>
            </a:r>
            <a:r>
              <a:rPr lang="de-DE" sz="1400" b="0" baseline="0" dirty="0">
                <a:latin typeface="Helvetica" pitchFamily="2" charset="0"/>
              </a:rPr>
              <a:t> the </a:t>
            </a:r>
            <a:r>
              <a:rPr lang="de-DE" sz="1400" b="0" baseline="0" dirty="0" smtClean="0">
                <a:latin typeface="Helvetica" pitchFamily="2" charset="0"/>
              </a:rPr>
              <a:t>logarithm of relative area</a:t>
            </a:r>
            <a:endParaRPr lang="de-DE" sz="1400" b="0" dirty="0">
              <a:latin typeface="Helvetica" pitchFamily="2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34213800" y="17754600"/>
            <a:ext cx="6858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Helvetica" pitchFamily="2" charset="0"/>
              </a:rPr>
              <a:t>R²=.33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34137600" y="20680891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log relative area</a:t>
            </a:r>
            <a:endParaRPr lang="de-DE" sz="1400" dirty="0">
              <a:latin typeface="Helvetica" pitchFamily="2" charset="0"/>
            </a:endParaRPr>
          </a:p>
        </p:txBody>
      </p:sp>
      <p:graphicFrame>
        <p:nvGraphicFramePr>
          <p:cNvPr id="495" name="Chart 494"/>
          <p:cNvGraphicFramePr/>
          <p:nvPr/>
        </p:nvGraphicFramePr>
        <p:xfrm>
          <a:off x="33607178" y="13484423"/>
          <a:ext cx="33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496" name="TextBox 127"/>
          <p:cNvSpPr txBox="1"/>
          <p:nvPr/>
        </p:nvSpPr>
        <p:spPr>
          <a:xfrm>
            <a:off x="34061400" y="13258800"/>
            <a:ext cx="2809875" cy="5619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 smtClean="0">
                <a:latin typeface="Helvetica" pitchFamily="2" charset="0"/>
              </a:rPr>
              <a:t>R² (mean interior angles) as a function of R² (log relative depth)</a:t>
            </a:r>
            <a:endParaRPr lang="de-DE" sz="1400" b="0" dirty="0">
              <a:latin typeface="Helvetica" pitchFamily="2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34064378" y="166086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R² (log relative depth)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 rot="16200000">
            <a:off x="32195989" y="14892634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Helvetica" pitchFamily="2" charset="0"/>
              </a:rPr>
              <a:t>R² (mean of the interior angles)</a:t>
            </a:r>
            <a:endParaRPr lang="de-DE" sz="1400" dirty="0">
              <a:latin typeface="Helvetica" pitchFamily="2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33299400" y="12344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>
                <a:latin typeface="Helvetica" pitchFamily="2" charset="0"/>
              </a:rPr>
              <a:t>Mean of interior angles loses predictive power when uncorrelated with relative depth</a:t>
            </a:r>
            <a:endParaRPr lang="de-DE" sz="2000" u="sng" dirty="0">
              <a:latin typeface="Helvetica" pitchFamily="2" charset="0"/>
            </a:endParaRPr>
          </a:p>
        </p:txBody>
      </p:sp>
      <p:pic>
        <p:nvPicPr>
          <p:cNvPr id="5" name="Picture 2" descr="E:\PhD\Presentations\VSS (Naples 2012)\images\QRCode.png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46425678" y="19603278"/>
            <a:ext cx="1800000" cy="1800000"/>
          </a:xfrm>
          <a:prstGeom prst="rect">
            <a:avLst/>
          </a:prstGeom>
          <a:noFill/>
        </p:spPr>
      </p:pic>
      <p:pic>
        <p:nvPicPr>
          <p:cNvPr id="8" name="Picture 3" descr="E:\PhD\Experiment 2\Stimuli\Example bmps Sample 1\BWsub129.jpg"/>
          <p:cNvPicPr>
            <a:picLocks noChangeAspect="1" noChangeArrowheads="1"/>
          </p:cNvPicPr>
          <p:nvPr/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79600" y="21405600"/>
            <a:ext cx="252468" cy="360000"/>
          </a:xfrm>
          <a:prstGeom prst="rect">
            <a:avLst/>
          </a:prstGeom>
          <a:noFill/>
        </p:spPr>
      </p:pic>
      <p:pic>
        <p:nvPicPr>
          <p:cNvPr id="9" name="Picture 4" descr="E:\PhD\Experiment 2\Stimuli\Example bmps Sample 1\BWsub141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 rot="5960400">
            <a:off x="28833623" y="21518340"/>
            <a:ext cx="540000" cy="200741"/>
          </a:xfrm>
          <a:prstGeom prst="rect">
            <a:avLst/>
          </a:prstGeom>
          <a:noFill/>
        </p:spPr>
      </p:pic>
      <p:pic>
        <p:nvPicPr>
          <p:cNvPr id="10" name="Picture 5" descr="E:\PhD\Experiment 2\Stimuli\Example bmps Sample 1\BWsub147.jpg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29337000" y="21412200"/>
            <a:ext cx="656115" cy="360000"/>
          </a:xfrm>
          <a:prstGeom prst="rect">
            <a:avLst/>
          </a:prstGeom>
          <a:noFill/>
        </p:spPr>
      </p:pic>
      <p:pic>
        <p:nvPicPr>
          <p:cNvPr id="11" name="Picture 6" descr="E:\PhD\Experiment 2\Stimuli\Example bmps Sample 1\BWsub138.jpg"/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28346400" y="21412200"/>
            <a:ext cx="540000" cy="280142"/>
          </a:xfrm>
          <a:prstGeom prst="rect">
            <a:avLst/>
          </a:prstGeom>
          <a:noFill/>
        </p:spPr>
      </p:pic>
      <p:pic>
        <p:nvPicPr>
          <p:cNvPr id="12" name="Picture 7" descr="E:\PhD\Experiment 2\Stimuli\Example bmps Sample 1\BWsub131.jpg"/>
          <p:cNvPicPr>
            <a:picLocks noChangeAspect="1" noChangeArrowheads="1"/>
          </p:cNvPicPr>
          <p:nvPr/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60600" y="21412200"/>
            <a:ext cx="588857" cy="360000"/>
          </a:xfrm>
          <a:prstGeom prst="rect">
            <a:avLst/>
          </a:prstGeom>
          <a:noFill/>
        </p:spPr>
      </p:pic>
      <p:pic>
        <p:nvPicPr>
          <p:cNvPr id="14" name="Picture 9" descr="E:\PhD\Experiment 2\Stimuli\Example bmps Sample 1\BWsub124.jpg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1323">
            <a:off x="26631747" y="21420079"/>
            <a:ext cx="540000" cy="315127"/>
          </a:xfrm>
          <a:prstGeom prst="rect">
            <a:avLst/>
          </a:prstGeom>
          <a:noFill/>
        </p:spPr>
      </p:pic>
      <p:cxnSp>
        <p:nvCxnSpPr>
          <p:cNvPr id="284" name="Straight Arrow Connector 283"/>
          <p:cNvCxnSpPr/>
          <p:nvPr/>
        </p:nvCxnSpPr>
        <p:spPr>
          <a:xfrm>
            <a:off x="26593800" y="210312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26776017" y="21107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90°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7279600" y="2111037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108°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7813000" y="21107400"/>
            <a:ext cx="53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120°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28879800" y="21107400"/>
            <a:ext cx="60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135°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9413200" y="2110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140°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28424843" y="21107400"/>
            <a:ext cx="60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129°</a:t>
            </a:r>
            <a:endParaRPr lang="de-DE" sz="1200" dirty="0">
              <a:latin typeface="Helvetica" pitchFamily="2" charset="0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>
            <a:off x="30251400" y="210312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30480000" y="21107400"/>
            <a:ext cx="65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-5.22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31013400" y="21107400"/>
            <a:ext cx="53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-3.88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32768243" y="21107400"/>
            <a:ext cx="60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-0.42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32156400" y="2110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-1.77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31623000" y="21107400"/>
            <a:ext cx="607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-2.6</a:t>
            </a:r>
            <a:endParaRPr lang="de-DE" sz="1200" dirty="0">
              <a:latin typeface="Helvetica" pitchFamily="2" charset="0"/>
            </a:endParaRPr>
          </a:p>
        </p:txBody>
      </p:sp>
      <p:pic>
        <p:nvPicPr>
          <p:cNvPr id="1035" name="Picture 11" descr="E:\PhD\Experiment 2\Stimuli\Example bmps Sample 1\BWsub13.jpg"/>
          <p:cNvPicPr>
            <a:picLocks noChangeAspect="1" noChangeArrowheads="1"/>
          </p:cNvPicPr>
          <p:nvPr/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03800" y="21412200"/>
            <a:ext cx="540000" cy="319750"/>
          </a:xfrm>
          <a:prstGeom prst="rect">
            <a:avLst/>
          </a:prstGeom>
          <a:noFill/>
        </p:spPr>
      </p:pic>
      <p:pic>
        <p:nvPicPr>
          <p:cNvPr id="1036" name="Picture 12" descr="E:\PhD\Experiment 2\Stimuli\Example bmps Sample 1\BWsub44.jpg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1089600" y="21412200"/>
            <a:ext cx="367438" cy="360000"/>
          </a:xfrm>
          <a:prstGeom prst="rect">
            <a:avLst/>
          </a:prstGeom>
          <a:noFill/>
        </p:spPr>
      </p:pic>
      <p:pic>
        <p:nvPicPr>
          <p:cNvPr id="1037" name="Picture 13" descr="E:\PhD\Experiment 2\Stimuli\Example bmps Sample 1\BWsub101.jpg"/>
          <p:cNvPicPr>
            <a:picLocks noChangeAspect="1" noChangeArrowheads="1"/>
          </p:cNvPicPr>
          <p:nvPr/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00109">
            <a:off x="31579508" y="21461414"/>
            <a:ext cx="677097" cy="185452"/>
          </a:xfrm>
          <a:prstGeom prst="rect">
            <a:avLst/>
          </a:prstGeom>
          <a:noFill/>
        </p:spPr>
      </p:pic>
      <p:pic>
        <p:nvPicPr>
          <p:cNvPr id="1038" name="Picture 14" descr="E:\PhD\Experiment 2\Stimuli\Example bmps Sample 1\BWsub164.jpg"/>
          <p:cNvPicPr>
            <a:picLocks noChangeAspect="1" noChangeArrowheads="1"/>
          </p:cNvPicPr>
          <p:nvPr/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8243" y="21336000"/>
            <a:ext cx="540000" cy="371332"/>
          </a:xfrm>
          <a:prstGeom prst="rect">
            <a:avLst/>
          </a:prstGeom>
          <a:noFill/>
        </p:spPr>
      </p:pic>
      <p:pic>
        <p:nvPicPr>
          <p:cNvPr id="1039" name="Picture 15" descr="E:\PhD\Experiment 2\Stimuli\Example bmps Sample 1\BWsub102.jpg"/>
          <p:cNvPicPr>
            <a:picLocks noChangeAspect="1" noChangeArrowheads="1"/>
          </p:cNvPicPr>
          <p:nvPr/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40636">
            <a:off x="32154936" y="21378555"/>
            <a:ext cx="540000" cy="251915"/>
          </a:xfrm>
          <a:prstGeom prst="rect">
            <a:avLst/>
          </a:prstGeom>
          <a:noFill/>
        </p:spPr>
      </p:pic>
      <p:cxnSp>
        <p:nvCxnSpPr>
          <p:cNvPr id="317" name="Straight Arrow Connector 316"/>
          <p:cNvCxnSpPr/>
          <p:nvPr/>
        </p:nvCxnSpPr>
        <p:spPr>
          <a:xfrm>
            <a:off x="33909000" y="210312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E:\PhD\Experiment 2\Stimuli\Example bmps Sample 1\BWsub16.jpg"/>
          <p:cNvPicPr>
            <a:picLocks noChangeAspect="1" noChangeArrowheads="1"/>
          </p:cNvPicPr>
          <p:nvPr/>
        </p:nvPicPr>
        <p:blipFill>
          <a:blip r:embed="rId7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4800" y="21336000"/>
            <a:ext cx="540000" cy="459650"/>
          </a:xfrm>
          <a:prstGeom prst="rect">
            <a:avLst/>
          </a:prstGeom>
          <a:noFill/>
        </p:spPr>
      </p:pic>
      <p:sp>
        <p:nvSpPr>
          <p:cNvPr id="333" name="TextBox 332"/>
          <p:cNvSpPr txBox="1"/>
          <p:nvPr/>
        </p:nvSpPr>
        <p:spPr>
          <a:xfrm>
            <a:off x="34015016" y="21107400"/>
            <a:ext cx="65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-8.76</a:t>
            </a:r>
            <a:endParaRPr lang="de-DE" sz="1200" dirty="0">
              <a:latin typeface="Helvetica" pitchFamily="2" charset="0"/>
            </a:endParaRPr>
          </a:p>
        </p:txBody>
      </p:sp>
      <p:pic>
        <p:nvPicPr>
          <p:cNvPr id="1041" name="Picture 17" descr="E:\PhD\Experiment 2\Stimuli\Example bmps Sample 1\BWsub50.jpg"/>
          <p:cNvPicPr>
            <a:picLocks noChangeAspect="1" noChangeArrowheads="1"/>
          </p:cNvPicPr>
          <p:nvPr/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52596">
            <a:off x="34756467" y="21376091"/>
            <a:ext cx="540000" cy="248042"/>
          </a:xfrm>
          <a:prstGeom prst="rect">
            <a:avLst/>
          </a:prstGeom>
          <a:noFill/>
        </p:spPr>
      </p:pic>
      <p:sp>
        <p:nvSpPr>
          <p:cNvPr id="335" name="TextBox 334"/>
          <p:cNvSpPr txBox="1"/>
          <p:nvPr/>
        </p:nvSpPr>
        <p:spPr>
          <a:xfrm>
            <a:off x="34700816" y="21107400"/>
            <a:ext cx="65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-5.75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5356799" y="21107400"/>
            <a:ext cx="65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-3.4</a:t>
            </a:r>
            <a:endParaRPr lang="de-DE" sz="1200" dirty="0">
              <a:latin typeface="Helvetica" pitchFamily="2" charset="0"/>
            </a:endParaRPr>
          </a:p>
        </p:txBody>
      </p:sp>
      <p:pic>
        <p:nvPicPr>
          <p:cNvPr id="1042" name="Picture 18" descr="E:\PhD\Experiment 2\Stimuli\Example bmps Sample 1\BWsub110.jpg"/>
          <p:cNvPicPr>
            <a:picLocks noChangeAspect="1" noChangeArrowheads="1"/>
          </p:cNvPicPr>
          <p:nvPr/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80600" y="21412200"/>
            <a:ext cx="609600" cy="304800"/>
          </a:xfrm>
          <a:prstGeom prst="rect">
            <a:avLst/>
          </a:prstGeom>
          <a:noFill/>
        </p:spPr>
      </p:pic>
      <p:sp>
        <p:nvSpPr>
          <p:cNvPr id="349" name="TextBox 348"/>
          <p:cNvSpPr txBox="1"/>
          <p:nvPr/>
        </p:nvSpPr>
        <p:spPr>
          <a:xfrm>
            <a:off x="36042600" y="21107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-1.2</a:t>
            </a:r>
            <a:endParaRPr lang="de-DE" sz="1200" dirty="0">
              <a:latin typeface="Helvetica" pitchFamily="2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36576000" y="21107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-0.64</a:t>
            </a:r>
            <a:endParaRPr lang="de-DE" sz="1200" dirty="0">
              <a:latin typeface="Helvetica" pitchFamily="2" charset="0"/>
            </a:endParaRPr>
          </a:p>
        </p:txBody>
      </p:sp>
      <p:pic>
        <p:nvPicPr>
          <p:cNvPr id="1044" name="Picture 20" descr="E:\PhD\Experiment 2\Stimuli\Example bmps Sample 1\BWsub168.jpg"/>
          <p:cNvPicPr>
            <a:picLocks noChangeAspect="1" noChangeArrowheads="1"/>
          </p:cNvPicPr>
          <p:nvPr/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733336">
            <a:off x="36670350" y="21232986"/>
            <a:ext cx="407832" cy="540000"/>
          </a:xfrm>
          <a:prstGeom prst="rect">
            <a:avLst/>
          </a:prstGeom>
          <a:noFill/>
        </p:spPr>
      </p:pic>
      <p:pic>
        <p:nvPicPr>
          <p:cNvPr id="1045" name="Picture 21" descr="E:\PhD\Experiment 2\Stimuli\Example bmps Sample 1\BWsub166.jpg"/>
          <p:cNvPicPr>
            <a:picLocks noChangeAspect="1" noChangeArrowheads="1"/>
          </p:cNvPicPr>
          <p:nvPr/>
        </p:nvPicPr>
        <p:blipFill>
          <a:blip r:embed="rId7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66400" y="21386271"/>
            <a:ext cx="540000" cy="330729"/>
          </a:xfrm>
          <a:prstGeom prst="rect">
            <a:avLst/>
          </a:prstGeom>
          <a:noFill/>
        </p:spPr>
      </p:pic>
      <p:pic>
        <p:nvPicPr>
          <p:cNvPr id="364" name="Picture 27" descr="E:\PhD\Experiment 1\Stimuli\Image bmps\BWsub75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832800" y="10134600"/>
            <a:ext cx="720000" cy="324061"/>
          </a:xfrm>
          <a:prstGeom prst="rect">
            <a:avLst/>
          </a:prstGeom>
          <a:noFill/>
        </p:spPr>
      </p:pic>
      <p:sp>
        <p:nvSpPr>
          <p:cNvPr id="424" name="TextBox 423"/>
          <p:cNvSpPr txBox="1"/>
          <p:nvPr/>
        </p:nvSpPr>
        <p:spPr>
          <a:xfrm>
            <a:off x="33909000" y="9829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-5.6</a:t>
            </a:r>
            <a:endParaRPr lang="de-DE" sz="1200" dirty="0">
              <a:latin typeface="Helvetica" pitchFamily="2" charset="0"/>
            </a:endParaRPr>
          </a:p>
        </p:txBody>
      </p:sp>
      <p:pic>
        <p:nvPicPr>
          <p:cNvPr id="1046" name="Picture 22" descr="E:\PhD\Experiment 1\Stimuli\Image bmps\BWsub90.bmp"/>
          <p:cNvPicPr>
            <a:picLocks noChangeAspect="1" noChangeArrowheads="1"/>
          </p:cNvPicPr>
          <p:nvPr/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42400" y="10134600"/>
            <a:ext cx="720000" cy="250696"/>
          </a:xfrm>
          <a:prstGeom prst="rect">
            <a:avLst/>
          </a:prstGeom>
          <a:noFill/>
        </p:spPr>
      </p:pic>
      <p:sp>
        <p:nvSpPr>
          <p:cNvPr id="425" name="TextBox 424"/>
          <p:cNvSpPr txBox="1"/>
          <p:nvPr/>
        </p:nvSpPr>
        <p:spPr>
          <a:xfrm>
            <a:off x="34518600" y="9829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-3.74</a:t>
            </a:r>
          </a:p>
        </p:txBody>
      </p:sp>
      <p:sp>
        <p:nvSpPr>
          <p:cNvPr id="429" name="TextBox 428"/>
          <p:cNvSpPr txBox="1"/>
          <p:nvPr/>
        </p:nvSpPr>
        <p:spPr>
          <a:xfrm>
            <a:off x="35128200" y="9829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-2.73</a:t>
            </a:r>
          </a:p>
        </p:txBody>
      </p:sp>
      <p:pic>
        <p:nvPicPr>
          <p:cNvPr id="1047" name="Picture 23" descr="E:\PhD\Experiment 1\Stimuli\Image bmps\BWsub99.bmp"/>
          <p:cNvPicPr>
            <a:picLocks noChangeAspect="1" noChangeArrowheads="1"/>
          </p:cNvPicPr>
          <p:nvPr/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68240">
            <a:off x="35085927" y="10182512"/>
            <a:ext cx="720000" cy="320843"/>
          </a:xfrm>
          <a:prstGeom prst="rect">
            <a:avLst/>
          </a:prstGeom>
          <a:noFill/>
        </p:spPr>
      </p:pic>
      <p:pic>
        <p:nvPicPr>
          <p:cNvPr id="1048" name="Picture 24" descr="E:\PhD\Experiment 1\Stimuli\Image bmps\BWsub108.bmp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01386">
            <a:off x="35822241" y="10167826"/>
            <a:ext cx="720000" cy="260085"/>
          </a:xfrm>
          <a:prstGeom prst="rect">
            <a:avLst/>
          </a:prstGeom>
          <a:noFill/>
        </p:spPr>
      </p:pic>
      <p:sp>
        <p:nvSpPr>
          <p:cNvPr id="430" name="TextBox 429"/>
          <p:cNvSpPr txBox="1"/>
          <p:nvPr/>
        </p:nvSpPr>
        <p:spPr>
          <a:xfrm>
            <a:off x="35890200" y="9829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-1.64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36423600" y="9829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Helvetica" pitchFamily="2" charset="0"/>
              </a:rPr>
              <a:t>-0.54</a:t>
            </a:r>
          </a:p>
        </p:txBody>
      </p:sp>
      <p:pic>
        <p:nvPicPr>
          <p:cNvPr id="1049" name="Picture 25" descr="E:\PhD\Experiment 1\Stimuli\Image bmps\BWsub93.bmp"/>
          <p:cNvPicPr>
            <a:picLocks noChangeAspect="1" noChangeArrowheads="1"/>
          </p:cNvPicPr>
          <p:nvPr/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67498">
            <a:off x="36334212" y="10080070"/>
            <a:ext cx="540000" cy="411490"/>
          </a:xfrm>
          <a:prstGeom prst="rect">
            <a:avLst/>
          </a:prstGeom>
          <a:noFill/>
        </p:spPr>
      </p:pic>
      <p:sp>
        <p:nvSpPr>
          <p:cNvPr id="434" name="Rectangle 433"/>
          <p:cNvSpPr/>
          <p:nvPr/>
        </p:nvSpPr>
        <p:spPr>
          <a:xfrm>
            <a:off x="46177200" y="19354800"/>
            <a:ext cx="2232000" cy="2268000"/>
          </a:xfrm>
          <a:prstGeom prst="rect">
            <a:avLst/>
          </a:prstGeom>
          <a:noFill/>
          <a:ln w="7620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Custom</PresentationFormat>
  <Paragraphs>124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Christiane</dc:creator>
  <cp:lastModifiedBy>patrick</cp:lastModifiedBy>
  <cp:revision>649</cp:revision>
  <dcterms:created xsi:type="dcterms:W3CDTF">2011-04-04T08:13:49Z</dcterms:created>
  <dcterms:modified xsi:type="dcterms:W3CDTF">2012-05-04T10:03:36Z</dcterms:modified>
</cp:coreProperties>
</file>